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3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4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5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6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7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8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theme/theme9.xml" ContentType="application/vnd.openxmlformats-officedocument.theme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  <p:sldMasterId id="2147483673" r:id="rId5"/>
    <p:sldMasterId id="2147483682" r:id="rId6"/>
    <p:sldMasterId id="2147483700" r:id="rId7"/>
    <p:sldMasterId id="2147483716" r:id="rId8"/>
    <p:sldMasterId id="2147483725" r:id="rId9"/>
    <p:sldMasterId id="2147484170" r:id="rId10"/>
    <p:sldMasterId id="2147484193" r:id="rId11"/>
    <p:sldMasterId id="2147484214" r:id="rId12"/>
    <p:sldMasterId id="2147484235" r:id="rId13"/>
  </p:sldMasterIdLst>
  <p:notesMasterIdLst>
    <p:notesMasterId r:id="rId15"/>
  </p:notesMasterIdLst>
  <p:handoutMasterIdLst>
    <p:handoutMasterId r:id="rId16"/>
  </p:handoutMasterIdLst>
  <p:sldIdLst>
    <p:sldId id="21457081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" initials="K" lastIdx="1" clrIdx="0">
    <p:extLst>
      <p:ext uri="{19B8F6BF-5375-455C-9EA6-DF929625EA0E}">
        <p15:presenceInfo xmlns:p15="http://schemas.microsoft.com/office/powerpoint/2012/main" userId="Kate" providerId="None"/>
      </p:ext>
    </p:extLst>
  </p:cmAuthor>
  <p:cmAuthor id="2" name="Alex Reyland" initials="AR" lastIdx="17" clrIdx="1">
    <p:extLst>
      <p:ext uri="{19B8F6BF-5375-455C-9EA6-DF929625EA0E}">
        <p15:presenceInfo xmlns:p15="http://schemas.microsoft.com/office/powerpoint/2012/main" userId="S-1-5-21-3443346343-3950104277-1031409246-27297" providerId="AD"/>
      </p:ext>
    </p:extLst>
  </p:cmAuthor>
  <p:cmAuthor id="3" name="Sophie Crawley" initials="SC" lastIdx="19" clrIdx="2">
    <p:extLst>
      <p:ext uri="{19B8F6BF-5375-455C-9EA6-DF929625EA0E}">
        <p15:presenceInfo xmlns:p15="http://schemas.microsoft.com/office/powerpoint/2012/main" userId="S::SophieCrawley@essentra.com::351e6ea1-acba-4cc5-951c-c184904e50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2B6D"/>
    <a:srgbClr val="843688"/>
    <a:srgbClr val="A82359"/>
    <a:srgbClr val="962C70"/>
    <a:srgbClr val="E6E6E6"/>
    <a:srgbClr val="BB193F"/>
    <a:srgbClr val="CC102A"/>
    <a:srgbClr val="FFFFFF"/>
    <a:srgbClr val="E8929E"/>
    <a:srgbClr val="833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2CB1D-557C-4540-8F64-540AF6ECC4E1}" v="3" dt="2025-05-06T15:41:00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5675" autoAdjust="0"/>
  </p:normalViewPr>
  <p:slideViewPr>
    <p:cSldViewPr snapToGrid="0">
      <p:cViewPr varScale="1">
        <p:scale>
          <a:sx n="107" d="100"/>
          <a:sy n="107" d="100"/>
        </p:scale>
        <p:origin x="111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Richmond" userId="6a466854-9faf-4d86-a7ce-9fc102f69a98" providerId="ADAL" clId="{20393094-3E6C-4B71-9021-4394E373EB49}"/>
    <pc:docChg chg="undo custSel addSld delSld modSld sldOrd">
      <pc:chgData name="Joanne Richmond" userId="6a466854-9faf-4d86-a7ce-9fc102f69a98" providerId="ADAL" clId="{20393094-3E6C-4B71-9021-4394E373EB49}" dt="2024-03-18T16:01:36.120" v="284" actId="14100"/>
      <pc:docMkLst>
        <pc:docMk/>
      </pc:docMkLst>
      <pc:sldChg chg="addSp modSp add del mod">
        <pc:chgData name="Joanne Richmond" userId="6a466854-9faf-4d86-a7ce-9fc102f69a98" providerId="ADAL" clId="{20393094-3E6C-4B71-9021-4394E373EB49}" dt="2024-03-18T15:54:09.743" v="256" actId="2696"/>
        <pc:sldMkLst>
          <pc:docMk/>
          <pc:sldMk cId="811870344" sldId="334"/>
        </pc:sldMkLst>
        <pc:spChg chg="add mod">
          <ac:chgData name="Joanne Richmond" userId="6a466854-9faf-4d86-a7ce-9fc102f69a98" providerId="ADAL" clId="{20393094-3E6C-4B71-9021-4394E373EB49}" dt="2024-03-18T15:41:55.916" v="233"/>
          <ac:spMkLst>
            <pc:docMk/>
            <pc:sldMk cId="811870344" sldId="334"/>
            <ac:spMk id="2" creationId="{953420FD-3C37-1F61-69A2-CA86D38CD3AF}"/>
          </ac:spMkLst>
        </pc:spChg>
        <pc:spChg chg="mod">
          <ac:chgData name="Joanne Richmond" userId="6a466854-9faf-4d86-a7ce-9fc102f69a98" providerId="ADAL" clId="{20393094-3E6C-4B71-9021-4394E373EB49}" dt="2024-03-18T15:44:12.409" v="253" actId="207"/>
          <ac:spMkLst>
            <pc:docMk/>
            <pc:sldMk cId="811870344" sldId="334"/>
            <ac:spMk id="15" creationId="{068546D7-73A6-EF46-96B8-B545B126DF6B}"/>
          </ac:spMkLst>
        </pc:spChg>
        <pc:spChg chg="mod">
          <ac:chgData name="Joanne Richmond" userId="6a466854-9faf-4d86-a7ce-9fc102f69a98" providerId="ADAL" clId="{20393094-3E6C-4B71-9021-4394E373EB49}" dt="2024-03-18T15:45:58.102" v="255" actId="1076"/>
          <ac:spMkLst>
            <pc:docMk/>
            <pc:sldMk cId="811870344" sldId="334"/>
            <ac:spMk id="16" creationId="{6E9538F7-3D79-C647-9724-6E39981D255C}"/>
          </ac:spMkLst>
        </pc:spChg>
        <pc:spChg chg="mod">
          <ac:chgData name="Joanne Richmond" userId="6a466854-9faf-4d86-a7ce-9fc102f69a98" providerId="ADAL" clId="{20393094-3E6C-4B71-9021-4394E373EB49}" dt="2024-03-18T15:42:41.037" v="246" actId="404"/>
          <ac:spMkLst>
            <pc:docMk/>
            <pc:sldMk cId="811870344" sldId="334"/>
            <ac:spMk id="18" creationId="{DD2F9E37-81C4-C34D-AC1E-A1AFBD16A2D8}"/>
          </ac:spMkLst>
        </pc:spChg>
        <pc:spChg chg="mod">
          <ac:chgData name="Joanne Richmond" userId="6a466854-9faf-4d86-a7ce-9fc102f69a98" providerId="ADAL" clId="{20393094-3E6C-4B71-9021-4394E373EB49}" dt="2024-03-18T15:42:47.746" v="248" actId="403"/>
          <ac:spMkLst>
            <pc:docMk/>
            <pc:sldMk cId="811870344" sldId="334"/>
            <ac:spMk id="21" creationId="{0068C470-CCF4-C349-AEE0-8299E257D508}"/>
          </ac:spMkLst>
        </pc:spChg>
      </pc:sldChg>
      <pc:sldChg chg="del ord">
        <pc:chgData name="Joanne Richmond" userId="6a466854-9faf-4d86-a7ce-9fc102f69a98" providerId="ADAL" clId="{20393094-3E6C-4B71-9021-4394E373EB49}" dt="2024-03-18T15:36:29.578" v="105" actId="47"/>
        <pc:sldMkLst>
          <pc:docMk/>
          <pc:sldMk cId="1381350366" sldId="2145708173"/>
        </pc:sldMkLst>
      </pc:sldChg>
      <pc:sldChg chg="addSp delSp modSp new del mod">
        <pc:chgData name="Joanne Richmond" userId="6a466854-9faf-4d86-a7ce-9fc102f69a98" providerId="ADAL" clId="{20393094-3E6C-4B71-9021-4394E373EB49}" dt="2024-03-18T15:44:20.009" v="254" actId="2696"/>
        <pc:sldMkLst>
          <pc:docMk/>
          <pc:sldMk cId="3438987590" sldId="2145708174"/>
        </pc:sldMkLst>
        <pc:spChg chg="mod">
          <ac:chgData name="Joanne Richmond" userId="6a466854-9faf-4d86-a7ce-9fc102f69a98" providerId="ADAL" clId="{20393094-3E6C-4B71-9021-4394E373EB49}" dt="2024-03-18T15:29:14.345" v="43" actId="27636"/>
          <ac:spMkLst>
            <pc:docMk/>
            <pc:sldMk cId="3438987590" sldId="2145708174"/>
            <ac:spMk id="2" creationId="{05AD2649-D9CD-9501-B24F-E3A883101ADA}"/>
          </ac:spMkLst>
        </pc:spChg>
        <pc:spChg chg="mod">
          <ac:chgData name="Joanne Richmond" userId="6a466854-9faf-4d86-a7ce-9fc102f69a98" providerId="ADAL" clId="{20393094-3E6C-4B71-9021-4394E373EB49}" dt="2024-03-18T15:28:43.530" v="39" actId="14100"/>
          <ac:spMkLst>
            <pc:docMk/>
            <pc:sldMk cId="3438987590" sldId="2145708174"/>
            <ac:spMk id="3" creationId="{F6570FCC-4DB9-4A1C-E8FA-769EFE25A61E}"/>
          </ac:spMkLst>
        </pc:spChg>
        <pc:spChg chg="del">
          <ac:chgData name="Joanne Richmond" userId="6a466854-9faf-4d86-a7ce-9fc102f69a98" providerId="ADAL" clId="{20393094-3E6C-4B71-9021-4394E373EB49}" dt="2024-03-18T15:29:45.319" v="61" actId="478"/>
          <ac:spMkLst>
            <pc:docMk/>
            <pc:sldMk cId="3438987590" sldId="2145708174"/>
            <ac:spMk id="4" creationId="{514C3528-172D-8716-C097-2E19161DD478}"/>
          </ac:spMkLst>
        </pc:spChg>
        <pc:spChg chg="del">
          <ac:chgData name="Joanne Richmond" userId="6a466854-9faf-4d86-a7ce-9fc102f69a98" providerId="ADAL" clId="{20393094-3E6C-4B71-9021-4394E373EB49}" dt="2024-03-18T15:29:47.091" v="62" actId="478"/>
          <ac:spMkLst>
            <pc:docMk/>
            <pc:sldMk cId="3438987590" sldId="2145708174"/>
            <ac:spMk id="5" creationId="{1C9B628B-F7E2-8039-928E-5331C0EDFF89}"/>
          </ac:spMkLst>
        </pc:spChg>
        <pc:spChg chg="mod">
          <ac:chgData name="Joanne Richmond" userId="6a466854-9faf-4d86-a7ce-9fc102f69a98" providerId="ADAL" clId="{20393094-3E6C-4B71-9021-4394E373EB49}" dt="2024-03-18T15:29:50.620" v="65" actId="403"/>
          <ac:spMkLst>
            <pc:docMk/>
            <pc:sldMk cId="3438987590" sldId="2145708174"/>
            <ac:spMk id="6" creationId="{7D3A1F9B-549E-A84D-3AFF-59872E1D6438}"/>
          </ac:spMkLst>
        </pc:spChg>
        <pc:spChg chg="add mod">
          <ac:chgData name="Joanne Richmond" userId="6a466854-9faf-4d86-a7ce-9fc102f69a98" providerId="ADAL" clId="{20393094-3E6C-4B71-9021-4394E373EB49}" dt="2024-03-18T15:27:51.178" v="1"/>
          <ac:spMkLst>
            <pc:docMk/>
            <pc:sldMk cId="3438987590" sldId="2145708174"/>
            <ac:spMk id="8" creationId="{BDCA3B2D-4DF9-7897-180B-5397ACF6937D}"/>
          </ac:spMkLst>
        </pc:spChg>
      </pc:sldChg>
      <pc:sldChg chg="addSp delSp modSp new del mod">
        <pc:chgData name="Joanne Richmond" userId="6a466854-9faf-4d86-a7ce-9fc102f69a98" providerId="ADAL" clId="{20393094-3E6C-4B71-9021-4394E373EB49}" dt="2024-03-18T15:41:20.471" v="231" actId="47"/>
        <pc:sldMkLst>
          <pc:docMk/>
          <pc:sldMk cId="1828957827" sldId="2145708175"/>
        </pc:sldMkLst>
        <pc:spChg chg="del mod">
          <ac:chgData name="Joanne Richmond" userId="6a466854-9faf-4d86-a7ce-9fc102f69a98" providerId="ADAL" clId="{20393094-3E6C-4B71-9021-4394E373EB49}" dt="2024-03-18T15:32:46.980" v="90" actId="478"/>
          <ac:spMkLst>
            <pc:docMk/>
            <pc:sldMk cId="1828957827" sldId="2145708175"/>
            <ac:spMk id="3" creationId="{9127A2EA-F67A-F773-C65D-6A488BD01F25}"/>
          </ac:spMkLst>
        </pc:spChg>
        <pc:spChg chg="mod">
          <ac:chgData name="Joanne Richmond" userId="6a466854-9faf-4d86-a7ce-9fc102f69a98" providerId="ADAL" clId="{20393094-3E6C-4B71-9021-4394E373EB49}" dt="2024-03-18T15:37:15.092" v="149" actId="6549"/>
          <ac:spMkLst>
            <pc:docMk/>
            <pc:sldMk cId="1828957827" sldId="2145708175"/>
            <ac:spMk id="4" creationId="{C61C3DC5-77D4-568F-3A85-2AD0E1206A58}"/>
          </ac:spMkLst>
        </pc:spChg>
        <pc:spChg chg="mod">
          <ac:chgData name="Joanne Richmond" userId="6a466854-9faf-4d86-a7ce-9fc102f69a98" providerId="ADAL" clId="{20393094-3E6C-4B71-9021-4394E373EB49}" dt="2024-03-18T15:40:13.571" v="221" actId="20577"/>
          <ac:spMkLst>
            <pc:docMk/>
            <pc:sldMk cId="1828957827" sldId="2145708175"/>
            <ac:spMk id="5" creationId="{90D69EA1-6555-53DE-D423-AE94602E64A9}"/>
          </ac:spMkLst>
        </pc:spChg>
        <pc:spChg chg="add mod">
          <ac:chgData name="Joanne Richmond" userId="6a466854-9faf-4d86-a7ce-9fc102f69a98" providerId="ADAL" clId="{20393094-3E6C-4B71-9021-4394E373EB49}" dt="2024-03-18T15:30:46.504" v="71"/>
          <ac:spMkLst>
            <pc:docMk/>
            <pc:sldMk cId="1828957827" sldId="2145708175"/>
            <ac:spMk id="6" creationId="{BA2B1B7B-3078-1F9E-C92F-D5BEC197AA41}"/>
          </ac:spMkLst>
        </pc:spChg>
        <pc:picChg chg="add">
          <ac:chgData name="Joanne Richmond" userId="6a466854-9faf-4d86-a7ce-9fc102f69a98" providerId="ADAL" clId="{20393094-3E6C-4B71-9021-4394E373EB49}" dt="2024-03-18T15:32:16.778" v="85"/>
          <ac:picMkLst>
            <pc:docMk/>
            <pc:sldMk cId="1828957827" sldId="2145708175"/>
            <ac:picMk id="7" creationId="{7E7290D0-C383-0B88-ED43-FBEC8D08D3F2}"/>
          </ac:picMkLst>
        </pc:picChg>
        <pc:picChg chg="add">
          <ac:chgData name="Joanne Richmond" userId="6a466854-9faf-4d86-a7ce-9fc102f69a98" providerId="ADAL" clId="{20393094-3E6C-4B71-9021-4394E373EB49}" dt="2024-03-18T15:32:36.969" v="89"/>
          <ac:picMkLst>
            <pc:docMk/>
            <pc:sldMk cId="1828957827" sldId="2145708175"/>
            <ac:picMk id="8" creationId="{7789EBAC-5DC3-A899-D86F-D450F60DD97C}"/>
          </ac:picMkLst>
        </pc:picChg>
        <pc:picChg chg="add del mod">
          <ac:chgData name="Joanne Richmond" userId="6a466854-9faf-4d86-a7ce-9fc102f69a98" providerId="ADAL" clId="{20393094-3E6C-4B71-9021-4394E373EB49}" dt="2024-03-18T15:34:39.255" v="93" actId="478"/>
          <ac:picMkLst>
            <pc:docMk/>
            <pc:sldMk cId="1828957827" sldId="2145708175"/>
            <ac:picMk id="9" creationId="{356284F5-CB29-EE99-3AA5-A3AFFC1483DC}"/>
          </ac:picMkLst>
        </pc:picChg>
        <pc:picChg chg="add mod">
          <ac:chgData name="Joanne Richmond" userId="6a466854-9faf-4d86-a7ce-9fc102f69a98" providerId="ADAL" clId="{20393094-3E6C-4B71-9021-4394E373EB49}" dt="2024-03-18T15:36:27.097" v="104" actId="14100"/>
          <ac:picMkLst>
            <pc:docMk/>
            <pc:sldMk cId="1828957827" sldId="2145708175"/>
            <ac:picMk id="10" creationId="{139031ED-42F1-AB34-FF3E-5D11E3EF9E43}"/>
          </ac:picMkLst>
        </pc:picChg>
      </pc:sldChg>
      <pc:sldChg chg="new del">
        <pc:chgData name="Joanne Richmond" userId="6a466854-9faf-4d86-a7ce-9fc102f69a98" providerId="ADAL" clId="{20393094-3E6C-4B71-9021-4394E373EB49}" dt="2024-03-18T15:30:20.127" v="69" actId="680"/>
        <pc:sldMkLst>
          <pc:docMk/>
          <pc:sldMk cId="2514922280" sldId="2145708175"/>
        </pc:sldMkLst>
      </pc:sldChg>
      <pc:sldChg chg="addSp delSp modSp new mod">
        <pc:chgData name="Joanne Richmond" userId="6a466854-9faf-4d86-a7ce-9fc102f69a98" providerId="ADAL" clId="{20393094-3E6C-4B71-9021-4394E373EB49}" dt="2024-03-18T16:01:36.120" v="284" actId="14100"/>
        <pc:sldMkLst>
          <pc:docMk/>
          <pc:sldMk cId="174002419" sldId="2145708176"/>
        </pc:sldMkLst>
        <pc:spChg chg="add mod">
          <ac:chgData name="Joanne Richmond" userId="6a466854-9faf-4d86-a7ce-9fc102f69a98" providerId="ADAL" clId="{20393094-3E6C-4B71-9021-4394E373EB49}" dt="2024-03-18T15:37:53.400" v="152"/>
          <ac:spMkLst>
            <pc:docMk/>
            <pc:sldMk cId="174002419" sldId="2145708176"/>
            <ac:spMk id="4" creationId="{F85F25D5-0556-C5ED-5E21-DF4B55DD45FE}"/>
          </ac:spMkLst>
        </pc:spChg>
        <pc:spChg chg="add del mod">
          <ac:chgData name="Joanne Richmond" userId="6a466854-9faf-4d86-a7ce-9fc102f69a98" providerId="ADAL" clId="{20393094-3E6C-4B71-9021-4394E373EB49}" dt="2024-03-18T15:38:14.939" v="157"/>
          <ac:spMkLst>
            <pc:docMk/>
            <pc:sldMk cId="174002419" sldId="2145708176"/>
            <ac:spMk id="5" creationId="{9E8BCB28-A0CF-5E1B-C5AA-E4732AE53019}"/>
          </ac:spMkLst>
        </pc:spChg>
        <pc:spChg chg="add del mod">
          <ac:chgData name="Joanne Richmond" userId="6a466854-9faf-4d86-a7ce-9fc102f69a98" providerId="ADAL" clId="{20393094-3E6C-4B71-9021-4394E373EB49}" dt="2024-03-18T15:59:55.693" v="272"/>
          <ac:spMkLst>
            <pc:docMk/>
            <pc:sldMk cId="174002419" sldId="2145708176"/>
            <ac:spMk id="5" creationId="{E6631D91-D4CC-8B63-5CDE-5AC1312B60E4}"/>
          </ac:spMkLst>
        </pc:spChg>
        <pc:spChg chg="add mod">
          <ac:chgData name="Joanne Richmond" userId="6a466854-9faf-4d86-a7ce-9fc102f69a98" providerId="ADAL" clId="{20393094-3E6C-4B71-9021-4394E373EB49}" dt="2024-03-18T15:39:38.336" v="215" actId="403"/>
          <ac:spMkLst>
            <pc:docMk/>
            <pc:sldMk cId="174002419" sldId="2145708176"/>
            <ac:spMk id="6" creationId="{70C66EBF-9B5E-8A3F-8391-E7193DB3BA0F}"/>
          </ac:spMkLst>
        </pc:spChg>
        <pc:spChg chg="add mod">
          <ac:chgData name="Joanne Richmond" userId="6a466854-9faf-4d86-a7ce-9fc102f69a98" providerId="ADAL" clId="{20393094-3E6C-4B71-9021-4394E373EB49}" dt="2024-03-18T15:56:40.532" v="258" actId="20577"/>
          <ac:spMkLst>
            <pc:docMk/>
            <pc:sldMk cId="174002419" sldId="2145708176"/>
            <ac:spMk id="7" creationId="{CD669C41-B789-D817-6CF6-7EB7E6EF3B9A}"/>
          </ac:spMkLst>
        </pc:spChg>
        <pc:picChg chg="add del mod">
          <ac:chgData name="Joanne Richmond" userId="6a466854-9faf-4d86-a7ce-9fc102f69a98" providerId="ADAL" clId="{20393094-3E6C-4B71-9021-4394E373EB49}" dt="2024-03-18T15:57:45.554" v="266" actId="478"/>
          <ac:picMkLst>
            <pc:docMk/>
            <pc:sldMk cId="174002419" sldId="2145708176"/>
            <ac:picMk id="2" creationId="{AB870024-AF87-986A-AB54-1B859177FAF2}"/>
          </ac:picMkLst>
        </pc:picChg>
        <pc:picChg chg="add del mod">
          <ac:chgData name="Joanne Richmond" userId="6a466854-9faf-4d86-a7ce-9fc102f69a98" providerId="ADAL" clId="{20393094-3E6C-4B71-9021-4394E373EB49}" dt="2024-03-18T15:57:44.897" v="265" actId="478"/>
          <ac:picMkLst>
            <pc:docMk/>
            <pc:sldMk cId="174002419" sldId="2145708176"/>
            <ac:picMk id="3" creationId="{09022E76-2816-6B20-3316-80A56036945E}"/>
          </ac:picMkLst>
        </pc:picChg>
        <pc:picChg chg="add del mod">
          <ac:chgData name="Joanne Richmond" userId="6a466854-9faf-4d86-a7ce-9fc102f69a98" providerId="ADAL" clId="{20393094-3E6C-4B71-9021-4394E373EB49}" dt="2024-03-18T15:59:55.691" v="270" actId="478"/>
          <ac:picMkLst>
            <pc:docMk/>
            <pc:sldMk cId="174002419" sldId="2145708176"/>
            <ac:picMk id="8" creationId="{18D4AC43-63F9-34A2-8DD9-BC2303542AC6}"/>
          </ac:picMkLst>
        </pc:picChg>
        <pc:picChg chg="add mod">
          <ac:chgData name="Joanne Richmond" userId="6a466854-9faf-4d86-a7ce-9fc102f69a98" providerId="ADAL" clId="{20393094-3E6C-4B71-9021-4394E373EB49}" dt="2024-03-18T16:01:36.120" v="284" actId="14100"/>
          <ac:picMkLst>
            <pc:docMk/>
            <pc:sldMk cId="174002419" sldId="2145708176"/>
            <ac:picMk id="9" creationId="{F3439627-16CD-055A-737D-1A844FE390E8}"/>
          </ac:picMkLst>
        </pc:picChg>
        <pc:picChg chg="add mod">
          <ac:chgData name="Joanne Richmond" userId="6a466854-9faf-4d86-a7ce-9fc102f69a98" providerId="ADAL" clId="{20393094-3E6C-4B71-9021-4394E373EB49}" dt="2024-03-18T16:01:06.242" v="281" actId="1076"/>
          <ac:picMkLst>
            <pc:docMk/>
            <pc:sldMk cId="174002419" sldId="2145708176"/>
            <ac:picMk id="10" creationId="{27110B26-3FEB-195A-F56A-72319A5BB0A5}"/>
          </ac:picMkLst>
        </pc:picChg>
      </pc:sldChg>
    </pc:docChg>
  </pc:docChgLst>
  <pc:docChgLst>
    <pc:chgData name="Joanne Richmond" userId="6a466854-9faf-4d86-a7ce-9fc102f69a98" providerId="ADAL" clId="{1DE77DDD-70AA-4209-BA05-9211EFA5AFE7}"/>
    <pc:docChg chg="undo custSel addSld delSld modSld">
      <pc:chgData name="Joanne Richmond" userId="6a466854-9faf-4d86-a7ce-9fc102f69a98" providerId="ADAL" clId="{1DE77DDD-70AA-4209-BA05-9211EFA5AFE7}" dt="2024-05-23T09:37:11.821" v="37" actId="14100"/>
      <pc:docMkLst>
        <pc:docMk/>
      </pc:docMkLst>
      <pc:sldChg chg="addSp delSp modSp mod">
        <pc:chgData name="Joanne Richmond" userId="6a466854-9faf-4d86-a7ce-9fc102f69a98" providerId="ADAL" clId="{1DE77DDD-70AA-4209-BA05-9211EFA5AFE7}" dt="2024-05-23T09:37:11.821" v="37" actId="14100"/>
        <pc:sldMkLst>
          <pc:docMk/>
          <pc:sldMk cId="174002419" sldId="2145708176"/>
        </pc:sldMkLst>
        <pc:spChg chg="mod">
          <ac:chgData name="Joanne Richmond" userId="6a466854-9faf-4d86-a7ce-9fc102f69a98" providerId="ADAL" clId="{1DE77DDD-70AA-4209-BA05-9211EFA5AFE7}" dt="2024-05-23T09:18:39.948" v="3" actId="20577"/>
          <ac:spMkLst>
            <pc:docMk/>
            <pc:sldMk cId="174002419" sldId="2145708176"/>
            <ac:spMk id="7" creationId="{CD669C41-B789-D817-6CF6-7EB7E6EF3B9A}"/>
          </ac:spMkLst>
        </pc:spChg>
        <pc:graphicFrameChg chg="add mod modGraphic">
          <ac:chgData name="Joanne Richmond" userId="6a466854-9faf-4d86-a7ce-9fc102f69a98" providerId="ADAL" clId="{1DE77DDD-70AA-4209-BA05-9211EFA5AFE7}" dt="2024-05-23T09:21:20.817" v="26" actId="14100"/>
          <ac:graphicFrameMkLst>
            <pc:docMk/>
            <pc:sldMk cId="174002419" sldId="2145708176"/>
            <ac:graphicFrameMk id="5" creationId="{3808942A-B451-2E60-35A7-FE09D9A4A7B1}"/>
          </ac:graphicFrameMkLst>
        </pc:graphicFrameChg>
        <pc:picChg chg="add del mod">
          <ac:chgData name="Joanne Richmond" userId="6a466854-9faf-4d86-a7ce-9fc102f69a98" providerId="ADAL" clId="{1DE77DDD-70AA-4209-BA05-9211EFA5AFE7}" dt="2024-05-23T09:37:11.821" v="37" actId="14100"/>
          <ac:picMkLst>
            <pc:docMk/>
            <pc:sldMk cId="174002419" sldId="2145708176"/>
            <ac:picMk id="3" creationId="{F8E39552-6652-A021-09BA-7F8950CEACF7}"/>
          </ac:picMkLst>
        </pc:picChg>
        <pc:picChg chg="add mod">
          <ac:chgData name="Joanne Richmond" userId="6a466854-9faf-4d86-a7ce-9fc102f69a98" providerId="ADAL" clId="{1DE77DDD-70AA-4209-BA05-9211EFA5AFE7}" dt="2024-05-23T09:37:03.496" v="35" actId="1076"/>
          <ac:picMkLst>
            <pc:docMk/>
            <pc:sldMk cId="174002419" sldId="2145708176"/>
            <ac:picMk id="8" creationId="{477A33F8-BDB5-4302-7CF6-735870A992A9}"/>
          </ac:picMkLst>
        </pc:picChg>
        <pc:picChg chg="del">
          <ac:chgData name="Joanne Richmond" userId="6a466854-9faf-4d86-a7ce-9fc102f69a98" providerId="ADAL" clId="{1DE77DDD-70AA-4209-BA05-9211EFA5AFE7}" dt="2024-05-23T09:19:21.005" v="4" actId="478"/>
          <ac:picMkLst>
            <pc:docMk/>
            <pc:sldMk cId="174002419" sldId="2145708176"/>
            <ac:picMk id="9" creationId="{F3439627-16CD-055A-737D-1A844FE390E8}"/>
          </ac:picMkLst>
        </pc:picChg>
        <pc:picChg chg="del">
          <ac:chgData name="Joanne Richmond" userId="6a466854-9faf-4d86-a7ce-9fc102f69a98" providerId="ADAL" clId="{1DE77DDD-70AA-4209-BA05-9211EFA5AFE7}" dt="2024-05-23T09:21:45.035" v="31" actId="478"/>
          <ac:picMkLst>
            <pc:docMk/>
            <pc:sldMk cId="174002419" sldId="2145708176"/>
            <ac:picMk id="10" creationId="{27110B26-3FEB-195A-F56A-72319A5BB0A5}"/>
          </ac:picMkLst>
        </pc:picChg>
      </pc:sldChg>
      <pc:sldChg chg="addSp delSp modSp new del mod">
        <pc:chgData name="Joanne Richmond" userId="6a466854-9faf-4d86-a7ce-9fc102f69a98" providerId="ADAL" clId="{1DE77DDD-70AA-4209-BA05-9211EFA5AFE7}" dt="2024-05-23T09:21:27.303" v="30" actId="680"/>
        <pc:sldMkLst>
          <pc:docMk/>
          <pc:sldMk cId="1519979740" sldId="2145708177"/>
        </pc:sldMkLst>
        <pc:graphicFrameChg chg="add mod">
          <ac:chgData name="Joanne Richmond" userId="6a466854-9faf-4d86-a7ce-9fc102f69a98" providerId="ADAL" clId="{1DE77DDD-70AA-4209-BA05-9211EFA5AFE7}" dt="2024-05-23T09:19:54.930" v="8"/>
          <ac:graphicFrameMkLst>
            <pc:docMk/>
            <pc:sldMk cId="1519979740" sldId="2145708177"/>
            <ac:graphicFrameMk id="3" creationId="{A6595B9D-756C-BED4-B33F-E18BBDC92D17}"/>
          </ac:graphicFrameMkLst>
        </pc:graphicFrameChg>
        <pc:graphicFrameChg chg="add del mod">
          <ac:chgData name="Joanne Richmond" userId="6a466854-9faf-4d86-a7ce-9fc102f69a98" providerId="ADAL" clId="{1DE77DDD-70AA-4209-BA05-9211EFA5AFE7}" dt="2024-05-23T09:21:24.351" v="28" actId="478"/>
          <ac:graphicFrameMkLst>
            <pc:docMk/>
            <pc:sldMk cId="1519979740" sldId="2145708177"/>
            <ac:graphicFrameMk id="4" creationId="{4506C7C9-9613-EFA8-A019-BAF6D736E7D8}"/>
          </ac:graphicFrameMkLst>
        </pc:graphicFrameChg>
        <pc:graphicFrameChg chg="add del mod">
          <ac:chgData name="Joanne Richmond" userId="6a466854-9faf-4d86-a7ce-9fc102f69a98" providerId="ADAL" clId="{1DE77DDD-70AA-4209-BA05-9211EFA5AFE7}" dt="2024-05-23T09:21:22.821" v="27" actId="478"/>
          <ac:graphicFrameMkLst>
            <pc:docMk/>
            <pc:sldMk cId="1519979740" sldId="2145708177"/>
            <ac:graphicFrameMk id="5" creationId="{7AC89BCB-AF9D-3412-0014-2C87B5EEF826}"/>
          </ac:graphicFrameMkLst>
        </pc:graphicFrameChg>
        <pc:graphicFrameChg chg="add mod">
          <ac:chgData name="Joanne Richmond" userId="6a466854-9faf-4d86-a7ce-9fc102f69a98" providerId="ADAL" clId="{1DE77DDD-70AA-4209-BA05-9211EFA5AFE7}" dt="2024-05-23T09:20:43.409" v="16"/>
          <ac:graphicFrameMkLst>
            <pc:docMk/>
            <pc:sldMk cId="1519979740" sldId="2145708177"/>
            <ac:graphicFrameMk id="6" creationId="{4D836CB5-F2F2-E8EE-322A-F2922FBE3D20}"/>
          </ac:graphicFrameMkLst>
        </pc:graphicFrameChg>
        <pc:picChg chg="add">
          <ac:chgData name="Joanne Richmond" userId="6a466854-9faf-4d86-a7ce-9fc102f69a98" providerId="ADAL" clId="{1DE77DDD-70AA-4209-BA05-9211EFA5AFE7}" dt="2024-05-23T09:20:48.407" v="17"/>
          <ac:picMkLst>
            <pc:docMk/>
            <pc:sldMk cId="1519979740" sldId="2145708177"/>
            <ac:picMk id="7" creationId="{C6B786B0-F9C0-E88B-1E4C-35133D2CC7BE}"/>
          </ac:picMkLst>
        </pc:picChg>
      </pc:sldChg>
    </pc:docChg>
  </pc:docChgLst>
  <pc:docChgLst>
    <pc:chgData name="Joanne Richmond" userId="6a466854-9faf-4d86-a7ce-9fc102f69a98" providerId="ADAL" clId="{B1C2CB1D-557C-4540-8F64-540AF6ECC4E1}"/>
    <pc:docChg chg="undo custSel modSld">
      <pc:chgData name="Joanne Richmond" userId="6a466854-9faf-4d86-a7ce-9fc102f69a98" providerId="ADAL" clId="{B1C2CB1D-557C-4540-8F64-540AF6ECC4E1}" dt="2025-05-06T15:42:33.154" v="23" actId="20577"/>
      <pc:docMkLst>
        <pc:docMk/>
      </pc:docMkLst>
      <pc:sldChg chg="addSp delSp modSp mod">
        <pc:chgData name="Joanne Richmond" userId="6a466854-9faf-4d86-a7ce-9fc102f69a98" providerId="ADAL" clId="{B1C2CB1D-557C-4540-8F64-540AF6ECC4E1}" dt="2025-05-06T15:42:33.154" v="23" actId="20577"/>
        <pc:sldMkLst>
          <pc:docMk/>
          <pc:sldMk cId="174002419" sldId="2145708176"/>
        </pc:sldMkLst>
        <pc:spChg chg="mod">
          <ac:chgData name="Joanne Richmond" userId="6a466854-9faf-4d86-a7ce-9fc102f69a98" providerId="ADAL" clId="{B1C2CB1D-557C-4540-8F64-540AF6ECC4E1}" dt="2025-05-06T15:42:33.154" v="23" actId="20577"/>
          <ac:spMkLst>
            <pc:docMk/>
            <pc:sldMk cId="174002419" sldId="2145708176"/>
            <ac:spMk id="7" creationId="{CD669C41-B789-D817-6CF6-7EB7E6EF3B9A}"/>
          </ac:spMkLst>
        </pc:spChg>
        <pc:picChg chg="add del mod">
          <ac:chgData name="Joanne Richmond" userId="6a466854-9faf-4d86-a7ce-9fc102f69a98" providerId="ADAL" clId="{B1C2CB1D-557C-4540-8F64-540AF6ECC4E1}" dt="2025-05-06T15:40:22.887" v="11" actId="478"/>
          <ac:picMkLst>
            <pc:docMk/>
            <pc:sldMk cId="174002419" sldId="2145708176"/>
            <ac:picMk id="2" creationId="{B0EFECCB-FF1F-3DF2-7B59-B12E64D9BE2F}"/>
          </ac:picMkLst>
        </pc:picChg>
        <pc:picChg chg="del mod">
          <ac:chgData name="Joanne Richmond" userId="6a466854-9faf-4d86-a7ce-9fc102f69a98" providerId="ADAL" clId="{B1C2CB1D-557C-4540-8F64-540AF6ECC4E1}" dt="2025-05-06T15:39:54.437" v="4" actId="478"/>
          <ac:picMkLst>
            <pc:docMk/>
            <pc:sldMk cId="174002419" sldId="2145708176"/>
            <ac:picMk id="3" creationId="{F8E39552-6652-A021-09BA-7F8950CEACF7}"/>
          </ac:picMkLst>
        </pc:picChg>
        <pc:picChg chg="add mod">
          <ac:chgData name="Joanne Richmond" userId="6a466854-9faf-4d86-a7ce-9fc102f69a98" providerId="ADAL" clId="{B1C2CB1D-557C-4540-8F64-540AF6ECC4E1}" dt="2025-05-06T15:40:33.925" v="14" actId="1076"/>
          <ac:picMkLst>
            <pc:docMk/>
            <pc:sldMk cId="174002419" sldId="2145708176"/>
            <ac:picMk id="5" creationId="{5EE34FA3-8DF7-D241-FEE8-F6AADA09AF93}"/>
          </ac:picMkLst>
        </pc:picChg>
        <pc:picChg chg="del">
          <ac:chgData name="Joanne Richmond" userId="6a466854-9faf-4d86-a7ce-9fc102f69a98" providerId="ADAL" clId="{B1C2CB1D-557C-4540-8F64-540AF6ECC4E1}" dt="2025-05-06T15:40:59.727" v="15" actId="478"/>
          <ac:picMkLst>
            <pc:docMk/>
            <pc:sldMk cId="174002419" sldId="2145708176"/>
            <ac:picMk id="8" creationId="{477A33F8-BDB5-4302-7CF6-735870A992A9}"/>
          </ac:picMkLst>
        </pc:picChg>
        <pc:picChg chg="add mod">
          <ac:chgData name="Joanne Richmond" userId="6a466854-9faf-4d86-a7ce-9fc102f69a98" providerId="ADAL" clId="{B1C2CB1D-557C-4540-8F64-540AF6ECC4E1}" dt="2025-05-06T15:41:16.937" v="19" actId="1076"/>
          <ac:picMkLst>
            <pc:docMk/>
            <pc:sldMk cId="174002419" sldId="2145708176"/>
            <ac:picMk id="9" creationId="{C36287B1-C013-87EC-478E-A0DD9FD4858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3549F9-EA99-C340-BF62-BAD39D53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6F1C6-ADA9-F844-98E9-74361DBF3A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8329A-8820-1547-8451-DC605F18EFCD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DBC23-FEEB-C049-9154-A29C7FA352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AC9F3-0E6F-6544-89CC-CC85C87947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F57AA-6A7F-2E41-8B8B-E7A5680C5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86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0C04580C-B465-7E49-BB68-A78CC8711652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0080A3FC-33C9-6741-A1C3-9F5FEF8AAE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7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8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2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1494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03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10833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763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0450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6082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93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19305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39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3669598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40162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75450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992666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57519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3735228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12118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53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7950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71C181-AAF4-2249-9921-914C184DD9AF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0FA4C-F7DF-E343-AEFC-E0CD937FD4A6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5D4B8AB-FED3-6F40-A563-7C26CFC5DA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B3A2504-7370-6F42-BD4F-0C804EAAB7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4678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6D43DD9-5267-044D-BFBC-62F4C832133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109D5C-22EA-9A4D-9FD0-AB41B45AF5C2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73FB84E-D149-7F4D-AFB8-8F2BA98F4E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8434637-8FD4-5E44-A7A7-93E6CB3C19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565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35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71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8220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62329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3711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4380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1618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82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7857508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3DD6E79-7C5A-3944-ACD6-DABF671DA3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204558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ABFD90-F484-2441-BF82-2362C399EE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204558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7ACC207-3A96-674E-B7AB-7300CC401A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9" y="1851810"/>
            <a:ext cx="4283994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76931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133341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55093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1413150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52572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5318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</a:t>
            </a:r>
          </a:p>
        </p:txBody>
      </p:sp>
    </p:spTree>
    <p:extLst>
      <p:ext uri="{BB962C8B-B14F-4D97-AF65-F5344CB8AC3E}">
        <p14:creationId xmlns:p14="http://schemas.microsoft.com/office/powerpoint/2010/main" val="3886170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652710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0295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9407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7C37CF6-763C-5949-A64A-3CA3DB09858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EF2905-DFD0-D84C-B12A-836517AC772C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0BEF087-8F75-B545-8DB9-EEDCEF9C5D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30217" y="6003572"/>
              <a:ext cx="2047825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355E75-B60B-FE41-92CF-F980FC3724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63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FBCBB2E3-EBD5-914E-A2E2-EAEBC761F886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7082FB9-FD42-C44A-9DAD-E02C96CD2A69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780E94F-3781-8B43-9F87-E5D9D8D624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30217" y="6003572"/>
              <a:ext cx="2047825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52B589E-3EC8-1448-9F76-7C9B082A4F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4272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5125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35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066486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06129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3715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518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084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37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57745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86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1513295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49703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947828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6053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04041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965909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158551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3990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876"/>
            <a:ext cx="5384800" cy="4968874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876"/>
            <a:ext cx="5384800" cy="4968874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6AE8C-3EBF-4E96-B21C-6AEA89878D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59314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3296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71C181-AAF4-2249-9921-914C184DD9AF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0FA4C-F7DF-E343-AEFC-E0CD937FD4A6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5D4B8AB-FED3-6F40-A563-7C26CFC5DA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B3A2504-7370-6F42-BD4F-0C804EAAB7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425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6D43DD9-5267-044D-BFBC-62F4C832133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109D5C-22EA-9A4D-9FD0-AB41B45AF5C2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73FB84E-D149-7F4D-AFB8-8F2BA98F4E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8434637-8FD4-5E44-A7A7-93E6CB3C19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593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4031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03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826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38120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9828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7196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1762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5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42479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3DD6E79-7C5A-3944-ACD6-DABF671DA3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204558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ABFD90-F484-2441-BF82-2362C399EE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204558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7ACC207-3A96-674E-B7AB-7300CC401A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9" y="1851810"/>
            <a:ext cx="4283994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759957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792944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50463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55729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2698345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39084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</a:t>
            </a:r>
          </a:p>
        </p:txBody>
      </p:sp>
    </p:spTree>
    <p:extLst>
      <p:ext uri="{BB962C8B-B14F-4D97-AF65-F5344CB8AC3E}">
        <p14:creationId xmlns:p14="http://schemas.microsoft.com/office/powerpoint/2010/main" val="89782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500840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5910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1D613D-8F14-4F73-BE46-886E55111B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492875"/>
            <a:ext cx="392377" cy="365125"/>
          </a:xfrm>
          <a:prstGeom prst="rect">
            <a:avLst/>
          </a:prstGeom>
        </p:spPr>
        <p:txBody>
          <a:bodyPr/>
          <a:lstStyle/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760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71C181-AAF4-2249-9921-914C184DD9AF}"/>
              </a:ext>
            </a:extLst>
          </p:cNvPr>
          <p:cNvGrpSpPr/>
          <p:nvPr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0FA4C-F7DF-E343-AEFC-E0CD937FD4A6}"/>
                </a:ext>
              </a:extLst>
            </p:cNvPr>
            <p:cNvSpPr/>
            <p:nvPr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5D4B8AB-FED3-6F40-A563-7C26CFC5D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B3A2504-7370-6F42-BD4F-0C804EAAB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946313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6D43DD9-5267-044D-BFBC-62F4C832133C}"/>
              </a:ext>
            </a:extLst>
          </p:cNvPr>
          <p:cNvGrpSpPr/>
          <p:nvPr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109D5C-22EA-9A4D-9FD0-AB41B45AF5C2}"/>
                </a:ext>
              </a:extLst>
            </p:cNvPr>
            <p:cNvSpPr/>
            <p:nvPr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73FB84E-D149-7F4D-AFB8-8F2BA98F4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8434637-8FD4-5E44-A7A7-93E6CB3C1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</p:spTree>
    <p:extLst>
      <p:ext uri="{BB962C8B-B14F-4D97-AF65-F5344CB8AC3E}">
        <p14:creationId xmlns:p14="http://schemas.microsoft.com/office/powerpoint/2010/main" val="311515893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767652680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</p:spTree>
    <p:extLst>
      <p:ext uri="{BB962C8B-B14F-4D97-AF65-F5344CB8AC3E}">
        <p14:creationId xmlns:p14="http://schemas.microsoft.com/office/powerpoint/2010/main" val="340638166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852218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5536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</p:spTree>
    <p:extLst>
      <p:ext uri="{BB962C8B-B14F-4D97-AF65-F5344CB8AC3E}">
        <p14:creationId xmlns:p14="http://schemas.microsoft.com/office/powerpoint/2010/main" val="352733664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</p:spTree>
    <p:extLst>
      <p:ext uri="{BB962C8B-B14F-4D97-AF65-F5344CB8AC3E}">
        <p14:creationId xmlns:p14="http://schemas.microsoft.com/office/powerpoint/2010/main" val="228627440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</p:spTree>
    <p:extLst>
      <p:ext uri="{BB962C8B-B14F-4D97-AF65-F5344CB8AC3E}">
        <p14:creationId xmlns:p14="http://schemas.microsoft.com/office/powerpoint/2010/main" val="2446911737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98873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981428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3DD6E79-7C5A-3944-ACD6-DABF671DA3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204558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ABFD90-F484-2441-BF82-2362C399EE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204558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7ACC207-3A96-674E-B7AB-7300CC401A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9" y="1851810"/>
            <a:ext cx="4283994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25889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2164859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720E1-333B-429A-B0BA-73FD2C20268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0" y="6492875"/>
            <a:ext cx="392377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4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10414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24402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08521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</a:t>
            </a:r>
          </a:p>
        </p:txBody>
      </p:sp>
    </p:spTree>
    <p:extLst>
      <p:ext uri="{BB962C8B-B14F-4D97-AF65-F5344CB8AC3E}">
        <p14:creationId xmlns:p14="http://schemas.microsoft.com/office/powerpoint/2010/main" val="2946486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89541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</p:spTree>
    <p:extLst>
      <p:ext uri="{BB962C8B-B14F-4D97-AF65-F5344CB8AC3E}">
        <p14:creationId xmlns:p14="http://schemas.microsoft.com/office/powerpoint/2010/main" val="282029447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3A2FCAAE-AA93-4F68-BE69-45208C4C5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600" y="2125850"/>
            <a:ext cx="8388000" cy="595923"/>
          </a:xfrm>
        </p:spPr>
        <p:txBody>
          <a:bodyPr wrap="square" tIns="36000" bIns="36000" anchor="b" anchorCtr="0">
            <a:spAutoFit/>
          </a:bodyPr>
          <a:lstStyle>
            <a:lvl1pPr algn="l">
              <a:lnSpc>
                <a:spcPts val="3500"/>
              </a:lnSpc>
              <a:defRPr kumimoji="0" lang="en-US" sz="3400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l" defTabSz="11254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BD9C87A-8218-4CF1-880F-69C7BF085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600" y="2695002"/>
            <a:ext cx="8388000" cy="374906"/>
          </a:xfrm>
        </p:spPr>
        <p:txBody>
          <a:bodyPr tIns="0" bIns="3600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kumimoji="0" lang="en-US" sz="220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D1A6765-467D-4A51-AF2A-F303F6876D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7600" y="3443661"/>
            <a:ext cx="8388000" cy="282573"/>
          </a:xfrm>
        </p:spPr>
        <p:txBody>
          <a:bodyPr wrap="square" tIns="0" bIns="36000">
            <a:spAutoFit/>
          </a:bodyPr>
          <a:lstStyle>
            <a:lvl1pPr>
              <a:defRPr kumimoji="0" lang="en-GB" sz="1600" b="0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612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9F24B69-5D6A-EF46-99F8-2552F29C5FBD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7757AD-E98F-A042-991F-D7303DB05FE3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DC419C5-DCB0-564E-9E63-CB5941858D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DE7BD15-087C-184A-AF83-5B9CFDC5F6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717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47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471C181-AAF4-2249-9921-914C184DD9AF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F0FA4C-F7DF-E343-AEFC-E0CD937FD4A6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5D4B8AB-FED3-6F40-A563-7C26CFC5DA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B3A2504-7370-6F42-BD4F-0C804EAAB7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6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6D43DD9-5267-044D-BFBC-62F4C832133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109D5C-22EA-9A4D-9FD0-AB41B45AF5C2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73FB84E-D149-7F4D-AFB8-8F2BA98F4E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8434637-8FD4-5E44-A7A7-93E6CB3C19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0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88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125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31702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26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312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464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34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7DAFA1E6-ADDC-074E-BCE4-0DF95FB10BD1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A3DFE7-BF3B-E442-A9F8-1F4F6817742F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8B9D3C4-D76F-4145-9D18-E94542D6DC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D322166-4E65-5D40-A747-C67D9597F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378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64566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613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2851510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31826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86172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41744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</a:t>
            </a:r>
          </a:p>
        </p:txBody>
      </p:sp>
    </p:spTree>
    <p:extLst>
      <p:ext uri="{BB962C8B-B14F-4D97-AF65-F5344CB8AC3E}">
        <p14:creationId xmlns:p14="http://schemas.microsoft.com/office/powerpoint/2010/main" val="2273387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03867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869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B70E-4E82-40CF-A6FB-C4B7422BD35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1FF49-4D43-49D9-BF19-D0A5709D6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66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130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4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7C37CF6-763C-5949-A64A-3CA3DB09858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EF2905-DFD0-D84C-B12A-836517AC772C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0BEF087-8F75-B545-8DB9-EEDCEF9C5D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355E75-B60B-FE41-92CF-F980FC3724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65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FBCBB2E3-EBD5-914E-A2E2-EAEBC761F886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7082FB9-FD42-C44A-9DAD-E02C96CD2A69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780E94F-3781-8B43-9F87-E5D9D8D624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52B589E-3EC8-1448-9F76-7C9B082A4F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038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788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252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76041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428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604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54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7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616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802739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76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3008221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569548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06343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9403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3311406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2601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584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9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319845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FCD2231-6520-EC49-A974-C9F57F7014CA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77EB64-7482-5A42-9887-48A9BF860CC5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136FEE8-423D-F747-AE3B-0ECDBA0EFD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039830C-71A3-734D-BEFC-8106D0BF53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134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F13BBD31-4EDC-EE42-86D0-48CBF6EC8066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6A8F2B1-1259-5743-ADDE-E5271263FA41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2D3EA3A-12BC-9D4A-BC2A-E61D91A864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97BD4C75-2845-7C4A-9077-42D4A11047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964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153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976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07795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841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75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825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9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717006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176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48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3234446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67463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382656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009179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1398058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68085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5156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21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3FE4A0D-7E00-5149-9B5B-FC479ACCBBEA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7B60E7B-0CB3-E94A-AB11-300892310B45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ED5CF74-053A-CD46-9BB0-F0C0E8F9DE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4A0E156-433E-124B-B449-1C8785C3E7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6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370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B25D11D-B529-AA48-A89E-8FDBB1A3108C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EA88F24-19AE-1A4C-B44C-8FE53080BA33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F76A66E-D254-EE40-9BD2-2B3DE8550B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466F536-A530-894F-B3B2-D7DAE2250D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043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Text Overlay for Fu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DB73EBE8-BEAA-B44F-9AE6-1B4CAC88AA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C4BFD848-C63F-7D46-8A43-1EC1C32F20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endParaRPr lang="en-US"/>
          </a:p>
        </p:txBody>
      </p: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FE53CBB5-8D28-5247-88CD-11F38AB041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Subhead </a:t>
            </a:r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5AF50DB9-6829-9C48-8414-2B424BCA89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2050A86D-D025-BC49-BF04-7B76669C58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 </a:t>
            </a:r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4216777E-25D9-5742-A338-653FBBE0E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6047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1B7AFA-78CA-ED49-B5B1-397497DB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7649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Text for digital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A247CEB-8E3C-2749-A172-7B8D85FAF4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5B5AE4A-5246-3E4E-867C-C98608F83C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FFC9D04-6D3B-E740-8BCB-74697F930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FEA2E4F-A704-B94F-BB7C-FAC84FDBDE93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12899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Text 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4387971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5008249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9D90C1-1018-1240-A395-7A1DFE569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488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Curved phot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A8D2E618-15FA-1643-A082-32C55E9FCB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3430708"/>
            <a:ext cx="4713000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F93AE11C-FF48-964B-B777-B43B15D7AB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4050986"/>
            <a:ext cx="4713000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7F4560C-CE38-894D-8825-CFA4554EB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04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192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A9364AA-45C5-3E48-A6F5-6B711A68A7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7" y="660082"/>
            <a:ext cx="11115675" cy="516320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62EEE-4F8E-E342-A125-C05007919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3BBB81-63DA-6B4E-9D8A-7B0F0E8FB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653A79B-C4D6-0640-8851-4462B46C04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4BF4E4-91EF-E947-B33B-21861C7E8A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D451F63-3577-5549-9058-9E9828120B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970718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genda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86EBE371-FAAB-F340-9221-0F2C75EC6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5952605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AGENDA TITLE (24PT)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3BAEB4F-99E9-1345-BFF8-73A904EE02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5952605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(18pt Bold)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AF1C392-4E7A-DB4C-8B6C-E35B35D786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952605" cy="3808898"/>
          </a:xfrm>
        </p:spPr>
        <p:txBody>
          <a:bodyPr>
            <a:normAutofit/>
          </a:bodyPr>
          <a:lstStyle>
            <a:lvl1pPr marL="342900" indent="-342900">
              <a:buFont typeface="+mj-lt"/>
              <a:buAutoNum type="arabicPeriod"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559685-21AB-FC4F-BE18-EA23D7C0B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03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2B2DEB-A19D-E045-8B71-BFA1981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648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5FD83A9-6AE9-3C47-9496-6EDDCF259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316E2BC-5F5F-1F41-9DC9-6315A9E01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1115853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B084660-8887-A645-BD2D-2F2C51036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8B8D4AC-2A28-274E-9097-2FC26929F7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4225225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Intro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5417E8B-301F-2545-8846-4C9FBDB10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24BADBCB-385B-484C-B50E-623A6034F0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F23E2E3-E200-6841-A784-402B99AFFC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B7A5D2A-57AB-0245-A679-DE7902956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800"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F86AB44-1682-EE4C-A5B4-E2FD6599D4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29199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E43C184-83D0-7846-A60C-C62C015E2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7850E3D-1DD0-2F46-B40F-9C062FBCAD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232B89-7A07-DB4C-B432-C3EF409E9B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6993156-1E16-714E-B037-FC5E375600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E243FA-E208-2640-9333-F3428ABE6A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006896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Char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48B6CB-50BD-554C-948F-704CB7113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B6DB95C-E459-4E49-AF85-E7FC4F345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EA4292-50A2-2249-91AA-D8A1266B6B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D391C5CA-F41E-3148-A4F6-4B889F951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3808898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612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DB59034-E679-1149-9662-CAAD01F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D079B7-54EC-184C-9818-4D1A6F2174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818B7F9-64DC-9C4A-9009-427A79F9B0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</p:spTree>
    <p:extLst>
      <p:ext uri="{BB962C8B-B14F-4D97-AF65-F5344CB8AC3E}">
        <p14:creationId xmlns:p14="http://schemas.microsoft.com/office/powerpoint/2010/main" val="1665014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E89707E-A08E-7D4D-8B70-C0C22A194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74E928F-4395-C546-A7DE-11554AFDBC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8" y="448326"/>
            <a:ext cx="11158537" cy="373679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D6BF066-7084-274B-9CAE-0B9836F44C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638" y="924090"/>
            <a:ext cx="11158537" cy="3470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Optional subhead or lead in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006B46C-5C7B-7D42-BC21-D0873C4381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63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 b="0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B981236D-FF6A-7441-B663-6FDF8A1657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24068" y="1851810"/>
            <a:ext cx="5463107" cy="949142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1600"/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56299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_Thank you and C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AF050A0-B42A-E549-B567-D1F6242D8D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3426" y="2283599"/>
            <a:ext cx="5298787" cy="445313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SECTION TITLE (28PT)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8C9FFF8-6A7F-5242-9181-209EBCB2FC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73426" y="2903877"/>
            <a:ext cx="5298787" cy="39705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Optional subhead (20pt Bold)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ECF1B9-7C9B-E24B-84BB-D53C01AA5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724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unbra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C2072C-4911-A54A-AA06-73152DA95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768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556C6C3-93A7-BE43-9721-E33AD4C45553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1F1D3-0BAA-FD43-93EE-5D6B402D7B0D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DF64CA0-2B81-D744-AD48-F217229C37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F4C70B2-3F18-1748-984A-BE35BF5BE4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CD915B8-40A5-5242-B6FE-FD3857666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4488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Plain with 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E5DACA6-5503-2D45-ADC6-02CB5DCE2C4F}"/>
              </a:ext>
            </a:extLst>
          </p:cNvPr>
          <p:cNvGrpSpPr/>
          <p:nvPr userDrawn="1"/>
        </p:nvGrpSpPr>
        <p:grpSpPr>
          <a:xfrm>
            <a:off x="0" y="5670106"/>
            <a:ext cx="12192000" cy="1187894"/>
            <a:chOff x="0" y="5670106"/>
            <a:chExt cx="12192000" cy="118789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AAA615E-63D8-074B-BF87-72F6C7290EFE}"/>
                </a:ext>
              </a:extLst>
            </p:cNvPr>
            <p:cNvSpPr/>
            <p:nvPr userDrawn="1"/>
          </p:nvSpPr>
          <p:spPr>
            <a:xfrm>
              <a:off x="0" y="5670106"/>
              <a:ext cx="12192000" cy="11878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381AA88-FC66-614F-853A-A033AE264B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0215" y="6003572"/>
              <a:ext cx="2047829" cy="51515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19B46A1-E6AE-5F41-BC2A-03CBE7550A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9128" y="6156960"/>
              <a:ext cx="3097764" cy="322311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27B5F9E7-44C9-9E45-A5CD-86198944B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14677" y="1512259"/>
            <a:ext cx="2742959" cy="40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Topic or subject (20pt)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0C629B9-248F-9646-AD4B-F9BAADD611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14678" y="2256842"/>
            <a:ext cx="4557471" cy="955381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  <a:br>
              <a:rPr lang="en-US"/>
            </a:br>
            <a:r>
              <a:rPr lang="en-US"/>
              <a:t>(28PT)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5F9BC4B0-7D8E-3A4E-92C3-41E5C07E9F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14678" y="3442113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Subhead (20pt Bold)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54E92E1D-FF94-E745-BEB6-85E5B5DC8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14678" y="3794408"/>
            <a:ext cx="2742959" cy="315500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Presenter (20pt)</a:t>
            </a:r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C5C6B97B-6244-A94E-9304-4E9CF6AA9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678" y="4343915"/>
            <a:ext cx="2742959" cy="214475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Date (12pt)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595C5352-2F31-9B44-A67F-827DD3963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2240" y="6425042"/>
            <a:ext cx="168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2"/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4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1.xml"/><Relationship Id="rId13" Type="http://schemas.openxmlformats.org/officeDocument/2006/relationships/slideLayout" Target="../slideLayouts/slideLayout186.xml"/><Relationship Id="rId18" Type="http://schemas.openxmlformats.org/officeDocument/2006/relationships/slideLayout" Target="../slideLayouts/slideLayout191.xml"/><Relationship Id="rId3" Type="http://schemas.openxmlformats.org/officeDocument/2006/relationships/slideLayout" Target="../slideLayouts/slideLayout176.xml"/><Relationship Id="rId21" Type="http://schemas.openxmlformats.org/officeDocument/2006/relationships/theme" Target="../theme/theme10.xml"/><Relationship Id="rId7" Type="http://schemas.openxmlformats.org/officeDocument/2006/relationships/slideLayout" Target="../slideLayouts/slideLayout180.xml"/><Relationship Id="rId12" Type="http://schemas.openxmlformats.org/officeDocument/2006/relationships/slideLayout" Target="../slideLayouts/slideLayout185.xml"/><Relationship Id="rId17" Type="http://schemas.openxmlformats.org/officeDocument/2006/relationships/slideLayout" Target="../slideLayouts/slideLayout190.xml"/><Relationship Id="rId2" Type="http://schemas.openxmlformats.org/officeDocument/2006/relationships/slideLayout" Target="../slideLayouts/slideLayout175.xml"/><Relationship Id="rId16" Type="http://schemas.openxmlformats.org/officeDocument/2006/relationships/slideLayout" Target="../slideLayouts/slideLayout189.xml"/><Relationship Id="rId20" Type="http://schemas.openxmlformats.org/officeDocument/2006/relationships/slideLayout" Target="../slideLayouts/slideLayout193.xml"/><Relationship Id="rId1" Type="http://schemas.openxmlformats.org/officeDocument/2006/relationships/slideLayout" Target="../slideLayouts/slideLayout174.xml"/><Relationship Id="rId6" Type="http://schemas.openxmlformats.org/officeDocument/2006/relationships/slideLayout" Target="../slideLayouts/slideLayout179.xml"/><Relationship Id="rId11" Type="http://schemas.openxmlformats.org/officeDocument/2006/relationships/slideLayout" Target="../slideLayouts/slideLayout184.xml"/><Relationship Id="rId5" Type="http://schemas.openxmlformats.org/officeDocument/2006/relationships/slideLayout" Target="../slideLayouts/slideLayout178.xml"/><Relationship Id="rId15" Type="http://schemas.openxmlformats.org/officeDocument/2006/relationships/slideLayout" Target="../slideLayouts/slideLayout188.xml"/><Relationship Id="rId10" Type="http://schemas.openxmlformats.org/officeDocument/2006/relationships/slideLayout" Target="../slideLayouts/slideLayout183.xml"/><Relationship Id="rId19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77.xml"/><Relationship Id="rId9" Type="http://schemas.openxmlformats.org/officeDocument/2006/relationships/slideLayout" Target="../slideLayouts/slideLayout182.xml"/><Relationship Id="rId14" Type="http://schemas.openxmlformats.org/officeDocument/2006/relationships/slideLayout" Target="../slideLayouts/slideLayout187.xml"/><Relationship Id="rId22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0.xml"/><Relationship Id="rId16" Type="http://schemas.openxmlformats.org/officeDocument/2006/relationships/slideLayout" Target="../slideLayouts/slideLayout74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19" Type="http://schemas.openxmlformats.org/officeDocument/2006/relationships/slideLayout" Target="../slideLayouts/slideLayout77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1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slideLayout" Target="../slideLayouts/slideLayout94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19" Type="http://schemas.openxmlformats.org/officeDocument/2006/relationships/slideLayout" Target="../slideLayouts/slideLayout96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19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3.xml"/><Relationship Id="rId13" Type="http://schemas.openxmlformats.org/officeDocument/2006/relationships/slideLayout" Target="../slideLayouts/slideLayout128.xml"/><Relationship Id="rId18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22.xml"/><Relationship Id="rId12" Type="http://schemas.openxmlformats.org/officeDocument/2006/relationships/slideLayout" Target="../slideLayouts/slideLayout127.xml"/><Relationship Id="rId17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17.xml"/><Relationship Id="rId16" Type="http://schemas.openxmlformats.org/officeDocument/2006/relationships/slideLayout" Target="../slideLayouts/slideLayout131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21.xml"/><Relationship Id="rId11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0.xml"/><Relationship Id="rId1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25.xml"/><Relationship Id="rId19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4.xml"/><Relationship Id="rId14" Type="http://schemas.openxmlformats.org/officeDocument/2006/relationships/slideLayout" Target="../slideLayouts/slideLayout12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13" Type="http://schemas.openxmlformats.org/officeDocument/2006/relationships/slideLayout" Target="../slideLayouts/slideLayout147.xml"/><Relationship Id="rId1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37.xml"/><Relationship Id="rId21" Type="http://schemas.openxmlformats.org/officeDocument/2006/relationships/theme" Target="../theme/theme8.xml"/><Relationship Id="rId7" Type="http://schemas.openxmlformats.org/officeDocument/2006/relationships/slideLayout" Target="../slideLayouts/slideLayout141.xml"/><Relationship Id="rId12" Type="http://schemas.openxmlformats.org/officeDocument/2006/relationships/slideLayout" Target="../slideLayouts/slideLayout146.xml"/><Relationship Id="rId17" Type="http://schemas.openxmlformats.org/officeDocument/2006/relationships/slideLayout" Target="../slideLayouts/slideLayout151.xml"/><Relationship Id="rId2" Type="http://schemas.openxmlformats.org/officeDocument/2006/relationships/slideLayout" Target="../slideLayouts/slideLayout136.xml"/><Relationship Id="rId16" Type="http://schemas.openxmlformats.org/officeDocument/2006/relationships/slideLayout" Target="../slideLayouts/slideLayout150.xml"/><Relationship Id="rId20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44.xml"/><Relationship Id="rId19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Relationship Id="rId14" Type="http://schemas.openxmlformats.org/officeDocument/2006/relationships/slideLayout" Target="../slideLayouts/slideLayout14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slideLayout" Target="../slideLayouts/slideLayout167.xml"/><Relationship Id="rId18" Type="http://schemas.openxmlformats.org/officeDocument/2006/relationships/slideLayout" Target="../slideLayouts/slideLayout17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slideLayout" Target="../slideLayouts/slideLayout166.xml"/><Relationship Id="rId17" Type="http://schemas.openxmlformats.org/officeDocument/2006/relationships/slideLayout" Target="../slideLayouts/slideLayout171.xml"/><Relationship Id="rId2" Type="http://schemas.openxmlformats.org/officeDocument/2006/relationships/slideLayout" Target="../slideLayouts/slideLayout156.xml"/><Relationship Id="rId16" Type="http://schemas.openxmlformats.org/officeDocument/2006/relationships/slideLayout" Target="../slideLayouts/slideLayout170.xml"/><Relationship Id="rId20" Type="http://schemas.openxmlformats.org/officeDocument/2006/relationships/theme" Target="../theme/theme9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64.xml"/><Relationship Id="rId19" Type="http://schemas.openxmlformats.org/officeDocument/2006/relationships/slideLayout" Target="../slideLayouts/slideLayout173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Relationship Id="rId14" Type="http://schemas.openxmlformats.org/officeDocument/2006/relationships/slideLayout" Target="../slideLayouts/slideLayout1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2606B214-CE1D-D74F-BEEC-CC6FC78F0C83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949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4" r:id="rId2"/>
    <p:sldLayoutId id="2147483906" r:id="rId3"/>
    <p:sldLayoutId id="2147483914" r:id="rId4"/>
    <p:sldLayoutId id="2147483918" r:id="rId5"/>
    <p:sldLayoutId id="2147483797" r:id="rId6"/>
    <p:sldLayoutId id="2147483915" r:id="rId7"/>
    <p:sldLayoutId id="2147483916" r:id="rId8"/>
    <p:sldLayoutId id="2147484019" r:id="rId9"/>
    <p:sldLayoutId id="2147484161" r:id="rId10"/>
    <p:sldLayoutId id="2147484162" r:id="rId11"/>
    <p:sldLayoutId id="2147484163" r:id="rId12"/>
    <p:sldLayoutId id="2147484164" r:id="rId13"/>
    <p:sldLayoutId id="2147484165" r:id="rId14"/>
    <p:sldLayoutId id="2147484166" r:id="rId15"/>
    <p:sldLayoutId id="2147484167" r:id="rId16"/>
    <p:sldLayoutId id="2147484168" r:id="rId17"/>
    <p:sldLayoutId id="2147484169" r:id="rId18"/>
    <p:sldLayoutId id="2147484020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/>
        </p:nvSpPr>
        <p:spPr>
          <a:xfrm>
            <a:off x="0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CA0747-6D21-4598-A73D-CB397748BE84}"/>
              </a:ext>
            </a:extLst>
          </p:cNvPr>
          <p:cNvPicPr>
            <a:picLocks noChangeAspect="1"/>
          </p:cNvPicPr>
          <p:nvPr/>
        </p:nvPicPr>
        <p:blipFill>
          <a:blip r:embed="rId2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52121" y="6576377"/>
            <a:ext cx="883920" cy="1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36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  <p:sldLayoutId id="2147484248" r:id="rId13"/>
    <p:sldLayoutId id="2147484249" r:id="rId14"/>
    <p:sldLayoutId id="2147484250" r:id="rId15"/>
    <p:sldLayoutId id="2147484251" r:id="rId16"/>
    <p:sldLayoutId id="2147484252" r:id="rId17"/>
    <p:sldLayoutId id="2147484253" r:id="rId18"/>
    <p:sldLayoutId id="2147484254" r:id="rId19"/>
    <p:sldLayoutId id="2147484255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E5E45388-2DB5-D04C-BA95-223D234E077B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6729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116" r:id="rId10"/>
    <p:sldLayoutId id="2147484117" r:id="rId11"/>
    <p:sldLayoutId id="2147484118" r:id="rId12"/>
    <p:sldLayoutId id="2147484119" r:id="rId13"/>
    <p:sldLayoutId id="2147484120" r:id="rId14"/>
    <p:sldLayoutId id="2147484121" r:id="rId15"/>
    <p:sldLayoutId id="2147484122" r:id="rId16"/>
    <p:sldLayoutId id="2147484123" r:id="rId17"/>
    <p:sldLayoutId id="2147484124" r:id="rId18"/>
    <p:sldLayoutId id="2147484039" r:id="rId19"/>
    <p:sldLayoutId id="2147484190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DD57FC0C-8736-DD47-8E23-04F747E9159E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2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3504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125" r:id="rId10"/>
    <p:sldLayoutId id="2147484126" r:id="rId11"/>
    <p:sldLayoutId id="2147484127" r:id="rId12"/>
    <p:sldLayoutId id="2147484128" r:id="rId13"/>
    <p:sldLayoutId id="2147484129" r:id="rId14"/>
    <p:sldLayoutId id="2147484130" r:id="rId15"/>
    <p:sldLayoutId id="2147484131" r:id="rId16"/>
    <p:sldLayoutId id="2147484132" r:id="rId17"/>
    <p:sldLayoutId id="2147484133" r:id="rId18"/>
    <p:sldLayoutId id="2147484058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58E85711-19AC-8A4F-9D94-E9049A3B6C9F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88EAB794-E121-674B-9DFD-8F5B91AA3C07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936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134" r:id="rId10"/>
    <p:sldLayoutId id="2147484135" r:id="rId11"/>
    <p:sldLayoutId id="2147484136" r:id="rId12"/>
    <p:sldLayoutId id="2147484137" r:id="rId13"/>
    <p:sldLayoutId id="2147484138" r:id="rId14"/>
    <p:sldLayoutId id="2147484139" r:id="rId15"/>
    <p:sldLayoutId id="2147484140" r:id="rId16"/>
    <p:sldLayoutId id="2147484141" r:id="rId17"/>
    <p:sldLayoutId id="2147484142" r:id="rId18"/>
    <p:sldLayoutId id="2147484077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D82A9157-1F7B-7E40-8B1C-EAFB53DEBA5C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F0B3945-7840-B44B-A4ED-AE4808ECFC7F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7096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143" r:id="rId10"/>
    <p:sldLayoutId id="2147484144" r:id="rId11"/>
    <p:sldLayoutId id="2147484145" r:id="rId12"/>
    <p:sldLayoutId id="2147484146" r:id="rId13"/>
    <p:sldLayoutId id="2147484147" r:id="rId14"/>
    <p:sldLayoutId id="2147484148" r:id="rId15"/>
    <p:sldLayoutId id="2147484149" r:id="rId16"/>
    <p:sldLayoutId id="2147484150" r:id="rId17"/>
    <p:sldLayoutId id="2147484151" r:id="rId18"/>
    <p:sldLayoutId id="2147484096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9C54944-5C06-9F44-BFB3-63F3932D33D8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5449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52" r:id="rId10"/>
    <p:sldLayoutId id="2147484153" r:id="rId11"/>
    <p:sldLayoutId id="2147484154" r:id="rId12"/>
    <p:sldLayoutId id="2147484155" r:id="rId13"/>
    <p:sldLayoutId id="2147484156" r:id="rId14"/>
    <p:sldLayoutId id="2147484157" r:id="rId15"/>
    <p:sldLayoutId id="2147484158" r:id="rId16"/>
    <p:sldLayoutId id="2147484159" r:id="rId17"/>
    <p:sldLayoutId id="2147484160" r:id="rId18"/>
    <p:sldLayoutId id="2147484115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E5E45388-2DB5-D04C-BA95-223D234E077B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9584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  <p:sldLayoutId id="2147484182" r:id="rId12"/>
    <p:sldLayoutId id="2147484183" r:id="rId13"/>
    <p:sldLayoutId id="2147484184" r:id="rId14"/>
    <p:sldLayoutId id="2147484185" r:id="rId15"/>
    <p:sldLayoutId id="2147484186" r:id="rId16"/>
    <p:sldLayoutId id="2147484187" r:id="rId17"/>
    <p:sldLayoutId id="2147484188" r:id="rId18"/>
    <p:sldLayoutId id="2147484189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DD57FC0C-8736-DD47-8E23-04F747E9159E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2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  <p:sp>
        <p:nvSpPr>
          <p:cNvPr id="7" name="MSIPCM337748c3af09b1277c96e884" descr="{&quot;HashCode&quot;:1206384508,&quot;Placement&quot;:&quot;Footer&quot;,&quot;Top&quot;:519.343,&quot;Left&quot;:362.902283,&quot;SlideWidth&quot;:960,&quot;SlideHeight&quot;:540}">
            <a:extLst>
              <a:ext uri="{FF2B5EF4-FFF2-40B4-BE49-F238E27FC236}">
                <a16:creationId xmlns:a16="http://schemas.microsoft.com/office/drawing/2014/main" id="{0C209FEE-FE05-4267-8F49-E132B4B03101}"/>
              </a:ext>
            </a:extLst>
          </p:cNvPr>
          <p:cNvSpPr txBox="1"/>
          <p:nvPr userDrawn="1"/>
        </p:nvSpPr>
        <p:spPr>
          <a:xfrm>
            <a:off x="4608859" y="6595656"/>
            <a:ext cx="297428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Classification for this document is set to: INTERNAL</a:t>
            </a:r>
            <a:endParaRPr lang="it-IT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24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  <p:sldLayoutId id="2147484205" r:id="rId12"/>
    <p:sldLayoutId id="2147484206" r:id="rId13"/>
    <p:sldLayoutId id="2147484207" r:id="rId14"/>
    <p:sldLayoutId id="2147484208" r:id="rId15"/>
    <p:sldLayoutId id="2147484209" r:id="rId16"/>
    <p:sldLayoutId id="2147484210" r:id="rId17"/>
    <p:sldLayoutId id="2147484211" r:id="rId18"/>
    <p:sldLayoutId id="2147484212" r:id="rId19"/>
    <p:sldLayoutId id="2147484213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67BDF-FA5F-994D-9401-0C8006DEF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609601"/>
            <a:ext cx="10515600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86356-4B52-FA41-9D38-26BB7472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52745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B9AF-8502-6646-B8B2-083A8A3A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E5E45388-2DB5-D04C-BA95-223D234E077B}" type="datetime1">
              <a:rPr lang="en-GB" smtClean="0"/>
              <a:t>06/05/2025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BDF4-21DA-E14F-A7C8-F04256477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20A4F-7E55-124B-99E1-6D7B5193D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292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Regular"/>
              </a:defRPr>
            </a:lvl1pPr>
          </a:lstStyle>
          <a:p>
            <a:fld id="{A69A0F2F-719E-B444-8F23-7BA3E6150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3C2A7E0-6483-3544-834B-C11BFD5B1FEE}"/>
              </a:ext>
            </a:extLst>
          </p:cNvPr>
          <p:cNvSpPr/>
          <p:nvPr userDrawn="1"/>
        </p:nvSpPr>
        <p:spPr>
          <a:xfrm>
            <a:off x="-12191" y="0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5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512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  <p:sldLayoutId id="2147484230" r:id="rId16"/>
    <p:sldLayoutId id="2147484231" r:id="rId17"/>
    <p:sldLayoutId id="2147484232" r:id="rId18"/>
    <p:sldLayoutId id="2147484233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cap="all" baseline="0">
          <a:solidFill>
            <a:schemeClr val="tx2"/>
          </a:solidFill>
          <a:latin typeface="Arial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41">
          <p15:clr>
            <a:srgbClr val="F26B43"/>
          </p15:clr>
        </p15:guide>
        <p15:guide id="3" orient="horz" pos="3589">
          <p15:clr>
            <a:srgbClr val="F26B43"/>
          </p15:clr>
        </p15:guide>
        <p15:guide id="4" pos="710">
          <p15:clr>
            <a:srgbClr val="F26B43"/>
          </p15:clr>
        </p15:guide>
        <p15:guide id="5" orient="horz" pos="384">
          <p15:clr>
            <a:srgbClr val="F26B43"/>
          </p15:clr>
        </p15:guide>
        <p15:guide id="6" pos="429">
          <p15:clr>
            <a:srgbClr val="F26B43"/>
          </p15:clr>
        </p15:guide>
        <p15:guide id="7" pos="6970">
          <p15:clr>
            <a:srgbClr val="F26B43"/>
          </p15:clr>
        </p15:guide>
        <p15:guide id="8" pos="7242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">
            <a:extLst>
              <a:ext uri="{FF2B5EF4-FFF2-40B4-BE49-F238E27FC236}">
                <a16:creationId xmlns:a16="http://schemas.microsoft.com/office/drawing/2014/main" id="{F85F25D5-0556-C5ED-5E21-DF4B55DD45FE}"/>
              </a:ext>
            </a:extLst>
          </p:cNvPr>
          <p:cNvSpPr/>
          <p:nvPr/>
        </p:nvSpPr>
        <p:spPr>
          <a:xfrm>
            <a:off x="1821" y="-859"/>
            <a:ext cx="1452283" cy="1454728"/>
          </a:xfrm>
          <a:custGeom>
            <a:avLst/>
            <a:gdLst>
              <a:gd name="connsiteX0" fmla="*/ 0 w 1452283"/>
              <a:gd name="connsiteY0" fmla="*/ 0 h 1454728"/>
              <a:gd name="connsiteX1" fmla="*/ 1452283 w 1452283"/>
              <a:gd name="connsiteY1" fmla="*/ 0 h 1454728"/>
              <a:gd name="connsiteX2" fmla="*/ 1452283 w 1452283"/>
              <a:gd name="connsiteY2" fmla="*/ 124 h 1454728"/>
              <a:gd name="connsiteX3" fmla="*/ 1305991 w 1452283"/>
              <a:gd name="connsiteY3" fmla="*/ 7511 h 1454728"/>
              <a:gd name="connsiteX4" fmla="*/ 26030 w 1452283"/>
              <a:gd name="connsiteY4" fmla="*/ 1179345 h 1454728"/>
              <a:gd name="connsiteX5" fmla="*/ 6504 w 1452283"/>
              <a:gd name="connsiteY5" fmla="*/ 1385925 h 1454728"/>
              <a:gd name="connsiteX6" fmla="*/ 1 w 1452283"/>
              <a:gd name="connsiteY6" fmla="*/ 1385925 h 1454728"/>
              <a:gd name="connsiteX7" fmla="*/ 1 w 1452283"/>
              <a:gd name="connsiteY7" fmla="*/ 1454719 h 1454728"/>
              <a:gd name="connsiteX8" fmla="*/ 0 w 1452283"/>
              <a:gd name="connsiteY8" fmla="*/ 1454728 h 1454728"/>
              <a:gd name="connsiteX9" fmla="*/ 0 w 1452283"/>
              <a:gd name="connsiteY9" fmla="*/ 0 h 145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2283" h="1454728">
                <a:moveTo>
                  <a:pt x="0" y="0"/>
                </a:moveTo>
                <a:lnTo>
                  <a:pt x="1452283" y="0"/>
                </a:lnTo>
                <a:lnTo>
                  <a:pt x="1452283" y="124"/>
                </a:lnTo>
                <a:lnTo>
                  <a:pt x="1305991" y="7511"/>
                </a:lnTo>
                <a:cubicBezTo>
                  <a:pt x="664130" y="72695"/>
                  <a:pt x="145627" y="555156"/>
                  <a:pt x="26030" y="1179345"/>
                </a:cubicBezTo>
                <a:lnTo>
                  <a:pt x="6504" y="1385925"/>
                </a:lnTo>
                <a:lnTo>
                  <a:pt x="1" y="1385925"/>
                </a:lnTo>
                <a:lnTo>
                  <a:pt x="1" y="1454719"/>
                </a:lnTo>
                <a:lnTo>
                  <a:pt x="0" y="1454728"/>
                </a:lnTo>
                <a:lnTo>
                  <a:pt x="0" y="0"/>
                </a:lnTo>
                <a:close/>
              </a:path>
            </a:pathLst>
          </a:custGeom>
          <a:solidFill>
            <a:srgbClr val="9B00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0" i="0">
              <a:solidFill>
                <a:schemeClr val="accent5"/>
              </a:solidFill>
              <a:latin typeface="Arial Regular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C66EBF-9B5E-8A3F-8391-E7193DB3BA0F}"/>
              </a:ext>
            </a:extLst>
          </p:cNvPr>
          <p:cNvSpPr txBox="1"/>
          <p:nvPr/>
        </p:nvSpPr>
        <p:spPr>
          <a:xfrm>
            <a:off x="1741221" y="357173"/>
            <a:ext cx="456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Gender Pay Gap</a:t>
            </a:r>
            <a:endParaRPr lang="en-GB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669C41-B789-D817-6CF6-7EB7E6EF3B9A}"/>
              </a:ext>
            </a:extLst>
          </p:cNvPr>
          <p:cNvSpPr txBox="1"/>
          <p:nvPr/>
        </p:nvSpPr>
        <p:spPr>
          <a:xfrm>
            <a:off x="1741221" y="818838"/>
            <a:ext cx="574501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7777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t>Reporting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7777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t>Year 2025/2026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7777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34FA3-8DF7-D241-FEE8-F6AADA09A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974" y="1160470"/>
            <a:ext cx="7546214" cy="37303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6287B1-C013-87EC-478E-A0DD9FD48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974" y="4994868"/>
            <a:ext cx="7546214" cy="85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02419"/>
      </p:ext>
    </p:extLst>
  </p:cSld>
  <p:clrMapOvr>
    <a:masterClrMapping/>
  </p:clrMapOvr>
</p:sld>
</file>

<file path=ppt/theme/theme1.xml><?xml version="1.0" encoding="utf-8"?>
<a:theme xmlns:a="http://schemas.openxmlformats.org/drawingml/2006/main" name="ESSENTRA_AQUA">
  <a:themeElements>
    <a:clrScheme name="ESSENTRA AQUA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00A6AA"/>
      </a:accent1>
      <a:accent2>
        <a:srgbClr val="009A93"/>
      </a:accent2>
      <a:accent3>
        <a:srgbClr val="007777"/>
      </a:accent3>
      <a:accent4>
        <a:srgbClr val="E3E9E3"/>
      </a:accent4>
      <a:accent5>
        <a:srgbClr val="DC0814"/>
      </a:accent5>
      <a:accent6>
        <a:srgbClr val="FFDD00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765CFCA5-4D22-41B6-8AF4-34C3CCC28793}"/>
    </a:ext>
  </a:extLst>
</a:theme>
</file>

<file path=ppt/theme/theme10.xml><?xml version="1.0" encoding="utf-8"?>
<a:theme xmlns:a="http://schemas.openxmlformats.org/drawingml/2006/main" name="Service recovery_050821_WIP">
  <a:themeElements>
    <a:clrScheme name="ESSENTRA BLUE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009CDE"/>
      </a:accent1>
      <a:accent2>
        <a:srgbClr val="008BCB"/>
      </a:accent2>
      <a:accent3>
        <a:srgbClr val="005FAA"/>
      </a:accent3>
      <a:accent4>
        <a:srgbClr val="E8EEF9"/>
      </a:accent4>
      <a:accent5>
        <a:srgbClr val="FFDD00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rvice recovery_050821_WIP" id="{FBBAACD3-6D3B-4072-B559-A2135A6EFCA7}" vid="{5E8E0854-B916-4084-892F-80C64DAF4339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SSENTRA_BLUE">
  <a:themeElements>
    <a:clrScheme name="ESSENTRA BLUE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009CDE"/>
      </a:accent1>
      <a:accent2>
        <a:srgbClr val="008BCB"/>
      </a:accent2>
      <a:accent3>
        <a:srgbClr val="005FAA"/>
      </a:accent3>
      <a:accent4>
        <a:srgbClr val="E8EEF9"/>
      </a:accent4>
      <a:accent5>
        <a:srgbClr val="FFDD00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07D26CA7-7FC5-4778-AC97-45483EDDB623}"/>
    </a:ext>
  </a:extLst>
</a:theme>
</file>

<file path=ppt/theme/theme3.xml><?xml version="1.0" encoding="utf-8"?>
<a:theme xmlns:a="http://schemas.openxmlformats.org/drawingml/2006/main" name="ESSENTRA_GREEN">
  <a:themeElements>
    <a:clrScheme name="ESSENTRA GREEN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80BA27"/>
      </a:accent1>
      <a:accent2>
        <a:srgbClr val="029036"/>
      </a:accent2>
      <a:accent3>
        <a:srgbClr val="00883E"/>
      </a:accent3>
      <a:accent4>
        <a:srgbClr val="E5EBE5"/>
      </a:accent4>
      <a:accent5>
        <a:srgbClr val="009CDE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BD1E95FB-8FC1-4D84-8C29-D6F95F1DC3D0}"/>
    </a:ext>
  </a:extLst>
</a:theme>
</file>

<file path=ppt/theme/theme4.xml><?xml version="1.0" encoding="utf-8"?>
<a:theme xmlns:a="http://schemas.openxmlformats.org/drawingml/2006/main" name="ESSENTRA_PURPLE">
  <a:themeElements>
    <a:clrScheme name="ESSENTRA PURPLE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B08DC0"/>
      </a:accent1>
      <a:accent2>
        <a:srgbClr val="9C6FAE"/>
      </a:accent2>
      <a:accent3>
        <a:srgbClr val="80388D"/>
      </a:accent3>
      <a:accent4>
        <a:srgbClr val="E9E8F0"/>
      </a:accent4>
      <a:accent5>
        <a:srgbClr val="007777"/>
      </a:accent5>
      <a:accent6>
        <a:srgbClr val="FDC300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FDA39BEE-1F3B-42BF-B54A-9F547D64C040}"/>
    </a:ext>
  </a:extLst>
</a:theme>
</file>

<file path=ppt/theme/theme5.xml><?xml version="1.0" encoding="utf-8"?>
<a:theme xmlns:a="http://schemas.openxmlformats.org/drawingml/2006/main" name="ESSENTRA_RED">
  <a:themeElements>
    <a:clrScheme name="ESSENTRA RED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DC0814"/>
      </a:accent1>
      <a:accent2>
        <a:srgbClr val="C10A27"/>
      </a:accent2>
      <a:accent3>
        <a:srgbClr val="9B0058"/>
      </a:accent3>
      <a:accent4>
        <a:srgbClr val="EDEDED"/>
      </a:accent4>
      <a:accent5>
        <a:srgbClr val="9C6FAE"/>
      </a:accent5>
      <a:accent6>
        <a:srgbClr val="FBAB18"/>
      </a:accent6>
      <a:hlink>
        <a:srgbClr val="FBAB18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6018BC9E-58A8-4790-B530-B726C154EFF4}"/>
    </a:ext>
  </a:extLst>
</a:theme>
</file>

<file path=ppt/theme/theme6.xml><?xml version="1.0" encoding="utf-8"?>
<a:theme xmlns:a="http://schemas.openxmlformats.org/drawingml/2006/main" name="ESSENTRA_YELLOW">
  <a:themeElements>
    <a:clrScheme name="ESSENTRA YELLOW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FFDD00"/>
      </a:accent1>
      <a:accent2>
        <a:srgbClr val="FDC300"/>
      </a:accent2>
      <a:accent3>
        <a:srgbClr val="FBAB18"/>
      </a:accent3>
      <a:accent4>
        <a:srgbClr val="F3F1EE"/>
      </a:accent4>
      <a:accent5>
        <a:srgbClr val="009A93"/>
      </a:accent5>
      <a:accent6>
        <a:srgbClr val="80BA27"/>
      </a:accent6>
      <a:hlink>
        <a:srgbClr val="D92020"/>
      </a:hlink>
      <a:folHlink>
        <a:srgbClr val="991C5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onents Internal PPT Template [Read-Only]" id="{249C7C03-8069-4FA7-AB75-7F20197C80A7}" vid="{D79E6BB3-6B5D-4CC3-BD61-3362A5464790}"/>
    </a:ext>
  </a:extLst>
</a:theme>
</file>

<file path=ppt/theme/theme7.xml><?xml version="1.0" encoding="utf-8"?>
<a:theme xmlns:a="http://schemas.openxmlformats.org/drawingml/2006/main" name="1_ESSENTRA_BLUE">
  <a:themeElements>
    <a:clrScheme name="ESSENTRA BLUE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009CDE"/>
      </a:accent1>
      <a:accent2>
        <a:srgbClr val="008BCB"/>
      </a:accent2>
      <a:accent3>
        <a:srgbClr val="005FAA"/>
      </a:accent3>
      <a:accent4>
        <a:srgbClr val="E8EEF9"/>
      </a:accent4>
      <a:accent5>
        <a:srgbClr val="FFDD00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entra Components_Internal PPT Template" id="{4751B6CD-9EFB-FA49-A40E-3B54B14F1B69}" vid="{B64FBBE5-EE07-4247-853F-072C46567028}"/>
    </a:ext>
  </a:extLst>
</a:theme>
</file>

<file path=ppt/theme/theme8.xml><?xml version="1.0" encoding="utf-8"?>
<a:theme xmlns:a="http://schemas.openxmlformats.org/drawingml/2006/main" name="1_ESSENTRA_GREEN">
  <a:themeElements>
    <a:clrScheme name="ESSENTRA GREEN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80BA27"/>
      </a:accent1>
      <a:accent2>
        <a:srgbClr val="029036"/>
      </a:accent2>
      <a:accent3>
        <a:srgbClr val="00883E"/>
      </a:accent3>
      <a:accent4>
        <a:srgbClr val="E5EBE5"/>
      </a:accent4>
      <a:accent5>
        <a:srgbClr val="009CDE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ckaging Internal PPT Template v2.pptx" id="{9E2801A0-065B-40C8-B279-923F35385A2A}" vid="{5F80C8E6-2E7C-4D8B-B6DD-B5B9C47A4A1C}"/>
    </a:ext>
  </a:extLst>
</a:theme>
</file>

<file path=ppt/theme/theme9.xml><?xml version="1.0" encoding="utf-8"?>
<a:theme xmlns:a="http://schemas.openxmlformats.org/drawingml/2006/main" name="2_ESSENTRA_BLUE">
  <a:themeElements>
    <a:clrScheme name="ESSENTRA BLUE">
      <a:dk1>
        <a:srgbClr val="4B4B4B"/>
      </a:dk1>
      <a:lt1>
        <a:srgbClr val="FFFFFF"/>
      </a:lt1>
      <a:dk2>
        <a:srgbClr val="6D6E71"/>
      </a:dk2>
      <a:lt2>
        <a:srgbClr val="E7E6E6"/>
      </a:lt2>
      <a:accent1>
        <a:srgbClr val="009CDE"/>
      </a:accent1>
      <a:accent2>
        <a:srgbClr val="008BCB"/>
      </a:accent2>
      <a:accent3>
        <a:srgbClr val="005FAA"/>
      </a:accent3>
      <a:accent4>
        <a:srgbClr val="E8EEF9"/>
      </a:accent4>
      <a:accent5>
        <a:srgbClr val="FFDD00"/>
      </a:accent5>
      <a:accent6>
        <a:srgbClr val="00A6AA"/>
      </a:accent6>
      <a:hlink>
        <a:srgbClr val="3A3A3A"/>
      </a:hlink>
      <a:folHlink>
        <a:srgbClr val="7D7F8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M meeting Warsaw - Feb 10th" id="{A9ECCB32-8E51-4D7D-A488-FD70C6D20A30}" vid="{6C4459B7-9F61-4C45-9B70-775C992C1FE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208566921034499ED276D9B77D35EF" ma:contentTypeVersion="18" ma:contentTypeDescription="Create a new document." ma:contentTypeScope="" ma:versionID="e5484972853323cf3f2550e9eb2c1cfa">
  <xsd:schema xmlns:xsd="http://www.w3.org/2001/XMLSchema" xmlns:xs="http://www.w3.org/2001/XMLSchema" xmlns:p="http://schemas.microsoft.com/office/2006/metadata/properties" xmlns:ns2="13430760-7fd3-4541-bab8-2f96ab0752dd" xmlns:ns3="60bf6397-4b0c-4d89-a9a3-1a2df298800a" xmlns:ns4="d79f72d0-6cf7-437b-8d30-5401b946dedf" targetNamespace="http://schemas.microsoft.com/office/2006/metadata/properties" ma:root="true" ma:fieldsID="1447201e70a79b505dd9575ea34f0a37" ns2:_="" ns3:_="" ns4:_="">
    <xsd:import namespace="13430760-7fd3-4541-bab8-2f96ab0752dd"/>
    <xsd:import namespace="60bf6397-4b0c-4d89-a9a3-1a2df298800a"/>
    <xsd:import namespace="d79f72d0-6cf7-437b-8d30-5401b946de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30760-7fd3-4541-bab8-2f96ab075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0be26ee-dac5-46b7-9ebc-87a39efeb8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f6397-4b0c-4d89-a9a3-1a2df2988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f72d0-6cf7-437b-8d30-5401b946ded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b55481f-d9bb-455b-800e-508d72141e2b}" ma:internalName="TaxCatchAll" ma:showField="CatchAllData" ma:web="d79f72d0-6cf7-437b-8d30-5401b946de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bf6397-4b0c-4d89-a9a3-1a2df298800a">
      <UserInfo>
        <DisplayName>Gabriele Hannen</DisplayName>
        <AccountId>1991</AccountId>
        <AccountType/>
      </UserInfo>
      <UserInfo>
        <DisplayName>Ed Freer</DisplayName>
        <AccountId>52</AccountId>
        <AccountType/>
      </UserInfo>
      <UserInfo>
        <DisplayName>Hayley Beattie</DisplayName>
        <AccountId>459</AccountId>
        <AccountType/>
      </UserInfo>
      <UserInfo>
        <DisplayName>Sam Edwards</DisplayName>
        <AccountId>16</AccountId>
        <AccountType/>
      </UserInfo>
      <UserInfo>
        <DisplayName>Laura Brightbill</DisplayName>
        <AccountId>1884</AccountId>
        <AccountType/>
      </UserInfo>
      <UserInfo>
        <DisplayName>Chris Perkins</DisplayName>
        <AccountId>794</AccountId>
        <AccountType/>
      </UserInfo>
      <UserInfo>
        <DisplayName>Hugues Delcourt</DisplayName>
        <AccountId>2028</AccountId>
        <AccountType/>
      </UserInfo>
      <UserInfo>
        <DisplayName>Joan Burke</DisplayName>
        <AccountId>2545</AccountId>
        <AccountType/>
      </UserInfo>
      <UserInfo>
        <DisplayName>Alex Reyland</DisplayName>
        <AccountId>54</AccountId>
        <AccountType/>
      </UserInfo>
      <UserInfo>
        <DisplayName>David Blackburn</DisplayName>
        <AccountId>1400</AccountId>
        <AccountType/>
      </UserInfo>
      <UserInfo>
        <DisplayName>Scott Fawcett</DisplayName>
        <AccountId>15</AccountId>
        <AccountType/>
      </UserInfo>
      <UserInfo>
        <DisplayName>Richard Sederman</DisplayName>
        <AccountId>17</AccountId>
        <AccountType/>
      </UserInfo>
      <UserInfo>
        <DisplayName>Nick West</DisplayName>
        <AccountId>513</AccountId>
        <AccountType/>
      </UserInfo>
      <UserInfo>
        <DisplayName>Sophie Crawley</DisplayName>
        <AccountId>2153</AccountId>
        <AccountType/>
      </UserInfo>
      <UserInfo>
        <DisplayName>Rob Baker</DisplayName>
        <AccountId>4555</AccountId>
        <AccountType/>
      </UserInfo>
      <UserInfo>
        <DisplayName>Oliver McComb</DisplayName>
        <AccountId>4601</AccountId>
        <AccountType/>
      </UserInfo>
      <UserInfo>
        <DisplayName>Simon Youngs</DisplayName>
        <AccountId>2055</AccountId>
        <AccountType/>
      </UserInfo>
      <UserInfo>
        <DisplayName>Sarah Hudson</DisplayName>
        <AccountId>727</AccountId>
        <AccountType/>
      </UserInfo>
      <UserInfo>
        <DisplayName>Anoop Battoo</DisplayName>
        <AccountId>3942</AccountId>
        <AccountType/>
      </UserInfo>
      <UserInfo>
        <DisplayName>Vishal Patel</DisplayName>
        <AccountId>319</AccountId>
        <AccountType/>
      </UserInfo>
      <UserInfo>
        <DisplayName>David Stas</DisplayName>
        <AccountId>24</AccountId>
        <AccountType/>
      </UserInfo>
      <UserInfo>
        <DisplayName>Peter Reeves</DisplayName>
        <AccountId>4872</AccountId>
        <AccountType/>
      </UserInfo>
      <UserInfo>
        <DisplayName>Lynne Vandeveer</DisplayName>
        <AccountId>5518</AccountId>
        <AccountType/>
      </UserInfo>
      <UserInfo>
        <DisplayName>Karsten Young</DisplayName>
        <AccountId>3768</AccountId>
        <AccountType/>
      </UserInfo>
      <UserInfo>
        <DisplayName>Claire Goodman</DisplayName>
        <AccountId>802</AccountId>
        <AccountType/>
      </UserInfo>
      <UserInfo>
        <DisplayName>Jack Clarke</DisplayName>
        <AccountId>5635</AccountId>
        <AccountType/>
      </UserInfo>
    </SharedWithUsers>
    <TaxCatchAll xmlns="d79f72d0-6cf7-437b-8d30-5401b946dedf" xsi:nil="true"/>
    <lcf76f155ced4ddcb4097134ff3c332f xmlns="13430760-7fd3-4541-bab8-2f96ab0752d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02C91-F393-4824-90E3-C849211128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430760-7fd3-4541-bab8-2f96ab0752dd"/>
    <ds:schemaRef ds:uri="60bf6397-4b0c-4d89-a9a3-1a2df298800a"/>
    <ds:schemaRef ds:uri="d79f72d0-6cf7-437b-8d30-5401b946de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4DE2B9-2238-4E3E-A949-D32131AE384C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849eab18-6c5f-4e3d-8419-acb109e056e2"/>
    <ds:schemaRef ds:uri="http://purl.org/dc/elements/1.1/"/>
    <ds:schemaRef ds:uri="http://schemas.openxmlformats.org/package/2006/metadata/core-properties"/>
    <ds:schemaRef ds:uri="220b69c7-2a7a-4f40-88b3-07a567557d1c"/>
    <ds:schemaRef ds:uri="1784adc0-5356-445a-ac64-59ddb55531ac"/>
    <ds:schemaRef ds:uri="http://schemas.microsoft.com/office/2006/metadata/properties"/>
    <ds:schemaRef ds:uri="http://www.w3.org/XML/1998/namespace"/>
    <ds:schemaRef ds:uri="60bf6397-4b0c-4d89-a9a3-1a2df298800a"/>
    <ds:schemaRef ds:uri="d79f72d0-6cf7-437b-8d30-5401b946dedf"/>
    <ds:schemaRef ds:uri="13430760-7fd3-4541-bab8-2f96ab0752dd"/>
  </ds:schemaRefs>
</ds:datastoreItem>
</file>

<file path=customXml/itemProps3.xml><?xml version="1.0" encoding="utf-8"?>
<ds:datastoreItem xmlns:ds="http://schemas.openxmlformats.org/officeDocument/2006/customXml" ds:itemID="{EBDEFF38-19C2-477E-A54F-A2B68D6065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Components Internal PPT Template</Template>
  <TotalTime>3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Regular</vt:lpstr>
      <vt:lpstr>Calibri</vt:lpstr>
      <vt:lpstr>ESSENTRA_AQUA</vt:lpstr>
      <vt:lpstr>ESSENTRA_BLUE</vt:lpstr>
      <vt:lpstr>ESSENTRA_GREEN</vt:lpstr>
      <vt:lpstr>ESSENTRA_PURPLE</vt:lpstr>
      <vt:lpstr>ESSENTRA_RED</vt:lpstr>
      <vt:lpstr>ESSENTRA_YELLOW</vt:lpstr>
      <vt:lpstr>1_ESSENTRA_BLUE</vt:lpstr>
      <vt:lpstr>1_ESSENTRA_GREEN</vt:lpstr>
      <vt:lpstr>2_ESSENTRA_BLUE</vt:lpstr>
      <vt:lpstr>Service recovery_050821_WIP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Crawley</dc:creator>
  <cp:lastModifiedBy>Joanne Richmond</cp:lastModifiedBy>
  <cp:revision>59</cp:revision>
  <cp:lastPrinted>2020-02-19T15:23:02Z</cp:lastPrinted>
  <dcterms:created xsi:type="dcterms:W3CDTF">2018-09-11T15:43:52Z</dcterms:created>
  <dcterms:modified xsi:type="dcterms:W3CDTF">2025-05-06T15:42:41Z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0x010100FF208566921034499ED276D9B77D35EF</vt:lpwstr>
  </property>
  <property fmtid="{D5CDD505-2E9C-101B-9397-08002B2CF9AE}" pid="3" name="MediaServiceImageTags">
    <vt:lpwstr/>
  </property>
</Properties>
</file>